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04"/>
  </p:notesMasterIdLst>
  <p:handoutMasterIdLst>
    <p:handoutMasterId r:id="rId105"/>
  </p:handoutMasterIdLst>
  <p:sldIdLst>
    <p:sldId id="256" r:id="rId5"/>
    <p:sldId id="1082" r:id="rId6"/>
    <p:sldId id="336" r:id="rId7"/>
    <p:sldId id="259" r:id="rId8"/>
    <p:sldId id="266" r:id="rId9"/>
    <p:sldId id="449" r:id="rId10"/>
    <p:sldId id="450" r:id="rId11"/>
    <p:sldId id="353" r:id="rId12"/>
    <p:sldId id="354" r:id="rId13"/>
    <p:sldId id="408" r:id="rId14"/>
    <p:sldId id="369" r:id="rId15"/>
    <p:sldId id="1087" r:id="rId16"/>
    <p:sldId id="1083" r:id="rId17"/>
    <p:sldId id="1091" r:id="rId18"/>
    <p:sldId id="1138" r:id="rId19"/>
    <p:sldId id="1139" r:id="rId20"/>
    <p:sldId id="1140" r:id="rId21"/>
    <p:sldId id="1141" r:id="rId22"/>
    <p:sldId id="1143" r:id="rId23"/>
    <p:sldId id="1094" r:id="rId24"/>
    <p:sldId id="1096" r:id="rId25"/>
    <p:sldId id="1095" r:id="rId26"/>
    <p:sldId id="1097" r:id="rId27"/>
    <p:sldId id="1098" r:id="rId28"/>
    <p:sldId id="1088" r:id="rId29"/>
    <p:sldId id="1090" r:id="rId30"/>
    <p:sldId id="1093" r:id="rId31"/>
    <p:sldId id="1092" r:id="rId32"/>
    <p:sldId id="1102" r:id="rId33"/>
    <p:sldId id="1100" r:id="rId34"/>
    <p:sldId id="1109" r:id="rId35"/>
    <p:sldId id="1101" r:id="rId36"/>
    <p:sldId id="1103" r:id="rId37"/>
    <p:sldId id="1104" r:id="rId38"/>
    <p:sldId id="1106" r:id="rId39"/>
    <p:sldId id="1107" r:id="rId40"/>
    <p:sldId id="1108" r:id="rId41"/>
    <p:sldId id="1110" r:id="rId42"/>
    <p:sldId id="1112" r:id="rId43"/>
    <p:sldId id="1113" r:id="rId44"/>
    <p:sldId id="1111" r:id="rId45"/>
    <p:sldId id="1115" r:id="rId46"/>
    <p:sldId id="1116" r:id="rId47"/>
    <p:sldId id="1117" r:id="rId48"/>
    <p:sldId id="1121" r:id="rId49"/>
    <p:sldId id="1118" r:id="rId50"/>
    <p:sldId id="1122" r:id="rId51"/>
    <p:sldId id="1123" r:id="rId52"/>
    <p:sldId id="1119" r:id="rId53"/>
    <p:sldId id="1114" r:id="rId54"/>
    <p:sldId id="1124" r:id="rId55"/>
    <p:sldId id="1131" r:id="rId56"/>
    <p:sldId id="1125" r:id="rId57"/>
    <p:sldId id="1127" r:id="rId58"/>
    <p:sldId id="1126" r:id="rId59"/>
    <p:sldId id="1132" r:id="rId60"/>
    <p:sldId id="1128" r:id="rId61"/>
    <p:sldId id="1129" r:id="rId62"/>
    <p:sldId id="1133" r:id="rId63"/>
    <p:sldId id="1150" r:id="rId64"/>
    <p:sldId id="1173" r:id="rId65"/>
    <p:sldId id="1170" r:id="rId66"/>
    <p:sldId id="1172" r:id="rId67"/>
    <p:sldId id="1175" r:id="rId68"/>
    <p:sldId id="1171" r:id="rId69"/>
    <p:sldId id="1176" r:id="rId70"/>
    <p:sldId id="1177" r:id="rId71"/>
    <p:sldId id="1137" r:id="rId72"/>
    <p:sldId id="1147" r:id="rId73"/>
    <p:sldId id="1146" r:id="rId74"/>
    <p:sldId id="1148" r:id="rId75"/>
    <p:sldId id="1149" r:id="rId76"/>
    <p:sldId id="1145" r:id="rId77"/>
    <p:sldId id="1151" r:id="rId78"/>
    <p:sldId id="1155" r:id="rId79"/>
    <p:sldId id="1152" r:id="rId80"/>
    <p:sldId id="1153" r:id="rId81"/>
    <p:sldId id="1154" r:id="rId82"/>
    <p:sldId id="1156" r:id="rId83"/>
    <p:sldId id="1157" r:id="rId84"/>
    <p:sldId id="1158" r:id="rId85"/>
    <p:sldId id="1160" r:id="rId86"/>
    <p:sldId id="1159" r:id="rId87"/>
    <p:sldId id="1161" r:id="rId88"/>
    <p:sldId id="1162" r:id="rId89"/>
    <p:sldId id="1163" r:id="rId90"/>
    <p:sldId id="1164" r:id="rId91"/>
    <p:sldId id="1166" r:id="rId92"/>
    <p:sldId id="368" r:id="rId93"/>
    <p:sldId id="1174" r:id="rId94"/>
    <p:sldId id="1178" r:id="rId95"/>
    <p:sldId id="1135" r:id="rId96"/>
    <p:sldId id="1142" r:id="rId97"/>
    <p:sldId id="1136" r:id="rId98"/>
    <p:sldId id="1134" r:id="rId99"/>
    <p:sldId id="1120" r:id="rId100"/>
    <p:sldId id="1130" r:id="rId101"/>
    <p:sldId id="270" r:id="rId102"/>
    <p:sldId id="1058" r:id="rId103"/>
  </p:sldIdLst>
  <p:sldSz cx="138176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E171933-4619-4E11-9A3F-F7608DF75F80}" styleName="Estilo medio 1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D113A9D2-9D6B-4929-AA2D-F23B5EE8CBE7}" styleName="Estilo temático 2 - Énfasis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75" autoAdjust="0"/>
    <p:restoredTop sz="90261" autoAdjust="0"/>
  </p:normalViewPr>
  <p:slideViewPr>
    <p:cSldViewPr snapToGrid="0">
      <p:cViewPr varScale="1">
        <p:scale>
          <a:sx n="67" d="100"/>
          <a:sy n="67" d="100"/>
        </p:scale>
        <p:origin x="9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68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viewProps" Target="viewProps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theme" Target="theme/theme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tableStyles" Target="tableStyle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microsoft.com/office/2016/11/relationships/changesInfo" Target="changesInfos/changesInfo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esar Augusto Lopez Gallego" userId="0dfa9112-9251-4882-b472-cf2dfcee09d1" providerId="ADAL" clId="{BC02D130-BA33-41DA-AEF8-4866CE149755}"/>
    <pc:docChg chg="modSld sldOrd">
      <pc:chgData name="Cesar Augusto Lopez Gallego" userId="0dfa9112-9251-4882-b472-cf2dfcee09d1" providerId="ADAL" clId="{BC02D130-BA33-41DA-AEF8-4866CE149755}" dt="2025-06-12T21:02:21.376" v="3" actId="1076"/>
      <pc:docMkLst>
        <pc:docMk/>
      </pc:docMkLst>
      <pc:sldChg chg="ord">
        <pc:chgData name="Cesar Augusto Lopez Gallego" userId="0dfa9112-9251-4882-b472-cf2dfcee09d1" providerId="ADAL" clId="{BC02D130-BA33-41DA-AEF8-4866CE149755}" dt="2025-06-12T19:03:19.844" v="1"/>
        <pc:sldMkLst>
          <pc:docMk/>
          <pc:sldMk cId="642703377" sldId="1068"/>
        </pc:sldMkLst>
      </pc:sldChg>
      <pc:sldChg chg="modSp mod">
        <pc:chgData name="Cesar Augusto Lopez Gallego" userId="0dfa9112-9251-4882-b472-cf2dfcee09d1" providerId="ADAL" clId="{BC02D130-BA33-41DA-AEF8-4866CE149755}" dt="2025-06-12T21:02:21.376" v="3" actId="1076"/>
        <pc:sldMkLst>
          <pc:docMk/>
          <pc:sldMk cId="927156642" sldId="1083"/>
        </pc:sldMkLst>
        <pc:picChg chg="mod">
          <ac:chgData name="Cesar Augusto Lopez Gallego" userId="0dfa9112-9251-4882-b472-cf2dfcee09d1" providerId="ADAL" clId="{BC02D130-BA33-41DA-AEF8-4866CE149755}" dt="2025-06-12T21:02:21.376" v="3" actId="1076"/>
          <ac:picMkLst>
            <pc:docMk/>
            <pc:sldMk cId="927156642" sldId="1083"/>
            <ac:picMk id="5" creationId="{E914DAA6-4E3E-467C-89CB-B379BD21E52A}"/>
          </ac:picMkLst>
        </pc:picChg>
      </pc:sldChg>
    </pc:docChg>
  </pc:docChgLst>
  <pc:docChgLst>
    <pc:chgData name="Cesar Augusto Lopez Gallego" userId="0dfa9112-9251-4882-b472-cf2dfcee09d1" providerId="ADAL" clId="{E5799506-52DE-42E1-8524-A6BA2B35C35C}"/>
    <pc:docChg chg="undo custSel addSld delSld modSld sldOrd">
      <pc:chgData name="Cesar Augusto Lopez Gallego" userId="0dfa9112-9251-4882-b472-cf2dfcee09d1" providerId="ADAL" clId="{E5799506-52DE-42E1-8524-A6BA2B35C35C}" dt="2025-09-05T18:05:54.154" v="9560" actId="1076"/>
      <pc:docMkLst>
        <pc:docMk/>
      </pc:docMkLst>
      <pc:sldChg chg="modSp">
        <pc:chgData name="Cesar Augusto Lopez Gallego" userId="0dfa9112-9251-4882-b472-cf2dfcee09d1" providerId="ADAL" clId="{E5799506-52DE-42E1-8524-A6BA2B35C35C}" dt="2025-08-12T13:59:18.132" v="689" actId="1076"/>
        <pc:sldMkLst>
          <pc:docMk/>
          <pc:sldMk cId="1264211660" sldId="266"/>
        </pc:sldMkLst>
        <pc:picChg chg="mod">
          <ac:chgData name="Cesar Augusto Lopez Gallego" userId="0dfa9112-9251-4882-b472-cf2dfcee09d1" providerId="ADAL" clId="{E5799506-52DE-42E1-8524-A6BA2B35C35C}" dt="2025-08-12T13:59:18.132" v="689" actId="1076"/>
          <ac:picMkLst>
            <pc:docMk/>
            <pc:sldMk cId="1264211660" sldId="266"/>
            <ac:picMk id="6" creationId="{00000000-0000-0000-0000-000000000000}"/>
          </ac:picMkLst>
        </pc:picChg>
      </pc:sldChg>
      <pc:sldChg chg="del">
        <pc:chgData name="Cesar Augusto Lopez Gallego" userId="0dfa9112-9251-4882-b472-cf2dfcee09d1" providerId="ADAL" clId="{E5799506-52DE-42E1-8524-A6BA2B35C35C}" dt="2025-08-12T13:42:31.856" v="53" actId="47"/>
        <pc:sldMkLst>
          <pc:docMk/>
          <pc:sldMk cId="274083612" sldId="331"/>
        </pc:sldMkLst>
      </pc:sldChg>
      <pc:sldChg chg="del">
        <pc:chgData name="Cesar Augusto Lopez Gallego" userId="0dfa9112-9251-4882-b472-cf2dfcee09d1" providerId="ADAL" clId="{E5799506-52DE-42E1-8524-A6BA2B35C35C}" dt="2025-08-12T13:42:31.856" v="53" actId="47"/>
        <pc:sldMkLst>
          <pc:docMk/>
          <pc:sldMk cId="4292411522" sldId="332"/>
        </pc:sldMkLst>
      </pc:sldChg>
      <pc:sldChg chg="del">
        <pc:chgData name="Cesar Augusto Lopez Gallego" userId="0dfa9112-9251-4882-b472-cf2dfcee09d1" providerId="ADAL" clId="{E5799506-52DE-42E1-8524-A6BA2B35C35C}" dt="2025-08-12T13:42:31.856" v="53" actId="47"/>
        <pc:sldMkLst>
          <pc:docMk/>
          <pc:sldMk cId="1978228911" sldId="334"/>
        </pc:sldMkLst>
      </pc:sldChg>
      <pc:sldChg chg="del">
        <pc:chgData name="Cesar Augusto Lopez Gallego" userId="0dfa9112-9251-4882-b472-cf2dfcee09d1" providerId="ADAL" clId="{E5799506-52DE-42E1-8524-A6BA2B35C35C}" dt="2025-08-12T13:42:31.856" v="53" actId="47"/>
        <pc:sldMkLst>
          <pc:docMk/>
          <pc:sldMk cId="2425216906" sldId="335"/>
        </pc:sldMkLst>
      </pc:sldChg>
      <pc:sldChg chg="del">
        <pc:chgData name="Cesar Augusto Lopez Gallego" userId="0dfa9112-9251-4882-b472-cf2dfcee09d1" providerId="ADAL" clId="{E5799506-52DE-42E1-8524-A6BA2B35C35C}" dt="2025-08-12T13:42:31.856" v="53" actId="47"/>
        <pc:sldMkLst>
          <pc:docMk/>
          <pc:sldMk cId="857586327" sldId="337"/>
        </pc:sldMkLst>
      </pc:sldChg>
      <pc:sldChg chg="del">
        <pc:chgData name="Cesar Augusto Lopez Gallego" userId="0dfa9112-9251-4882-b472-cf2dfcee09d1" providerId="ADAL" clId="{E5799506-52DE-42E1-8524-A6BA2B35C35C}" dt="2025-08-12T13:42:31.856" v="53" actId="47"/>
        <pc:sldMkLst>
          <pc:docMk/>
          <pc:sldMk cId="3517228048" sldId="338"/>
        </pc:sldMkLst>
      </pc:sldChg>
      <pc:sldChg chg="del">
        <pc:chgData name="Cesar Augusto Lopez Gallego" userId="0dfa9112-9251-4882-b472-cf2dfcee09d1" providerId="ADAL" clId="{E5799506-52DE-42E1-8524-A6BA2B35C35C}" dt="2025-08-12T13:42:31.856" v="53" actId="47"/>
        <pc:sldMkLst>
          <pc:docMk/>
          <pc:sldMk cId="2229177964" sldId="339"/>
        </pc:sldMkLst>
      </pc:sldChg>
      <pc:sldChg chg="del">
        <pc:chgData name="Cesar Augusto Lopez Gallego" userId="0dfa9112-9251-4882-b472-cf2dfcee09d1" providerId="ADAL" clId="{E5799506-52DE-42E1-8524-A6BA2B35C35C}" dt="2025-08-12T13:41:37.418" v="0" actId="47"/>
        <pc:sldMkLst>
          <pc:docMk/>
          <pc:sldMk cId="2128058931" sldId="341"/>
        </pc:sldMkLst>
      </pc:sldChg>
      <pc:sldChg chg="del">
        <pc:chgData name="Cesar Augusto Lopez Gallego" userId="0dfa9112-9251-4882-b472-cf2dfcee09d1" providerId="ADAL" clId="{E5799506-52DE-42E1-8524-A6BA2B35C35C}" dt="2025-08-12T13:42:31.856" v="53" actId="47"/>
        <pc:sldMkLst>
          <pc:docMk/>
          <pc:sldMk cId="2892640378" sldId="347"/>
        </pc:sldMkLst>
      </pc:sldChg>
      <pc:sldChg chg="del">
        <pc:chgData name="Cesar Augusto Lopez Gallego" userId="0dfa9112-9251-4882-b472-cf2dfcee09d1" providerId="ADAL" clId="{E5799506-52DE-42E1-8524-A6BA2B35C35C}" dt="2025-08-12T13:42:31.856" v="53" actId="47"/>
        <pc:sldMkLst>
          <pc:docMk/>
          <pc:sldMk cId="2635279428" sldId="348"/>
        </pc:sldMkLst>
      </pc:sldChg>
      <pc:sldChg chg="del">
        <pc:chgData name="Cesar Augusto Lopez Gallego" userId="0dfa9112-9251-4882-b472-cf2dfcee09d1" providerId="ADAL" clId="{E5799506-52DE-42E1-8524-A6BA2B35C35C}" dt="2025-08-12T13:42:31.856" v="53" actId="47"/>
        <pc:sldMkLst>
          <pc:docMk/>
          <pc:sldMk cId="504731201" sldId="351"/>
        </pc:sldMkLst>
      </pc:sldChg>
      <pc:sldChg chg="del">
        <pc:chgData name="Cesar Augusto Lopez Gallego" userId="0dfa9112-9251-4882-b472-cf2dfcee09d1" providerId="ADAL" clId="{E5799506-52DE-42E1-8524-A6BA2B35C35C}" dt="2025-08-12T13:42:31.856" v="53" actId="47"/>
        <pc:sldMkLst>
          <pc:docMk/>
          <pc:sldMk cId="1056812766" sldId="352"/>
        </pc:sldMkLst>
      </pc:sldChg>
      <pc:sldChg chg="modSp mod">
        <pc:chgData name="Cesar Augusto Lopez Gallego" userId="0dfa9112-9251-4882-b472-cf2dfcee09d1" providerId="ADAL" clId="{E5799506-52DE-42E1-8524-A6BA2B35C35C}" dt="2025-08-12T13:57:35.509" v="685" actId="1076"/>
        <pc:sldMkLst>
          <pc:docMk/>
          <pc:sldMk cId="1377941126" sldId="353"/>
        </pc:sldMkLst>
        <pc:spChg chg="mod">
          <ac:chgData name="Cesar Augusto Lopez Gallego" userId="0dfa9112-9251-4882-b472-cf2dfcee09d1" providerId="ADAL" clId="{E5799506-52DE-42E1-8524-A6BA2B35C35C}" dt="2025-08-12T13:57:35.509" v="685" actId="1076"/>
          <ac:spMkLst>
            <pc:docMk/>
            <pc:sldMk cId="1377941126" sldId="353"/>
            <ac:spMk id="8" creationId="{00000000-0000-0000-0000-000000000000}"/>
          </ac:spMkLst>
        </pc:spChg>
        <pc:spChg chg="mod">
          <ac:chgData name="Cesar Augusto Lopez Gallego" userId="0dfa9112-9251-4882-b472-cf2dfcee09d1" providerId="ADAL" clId="{E5799506-52DE-42E1-8524-A6BA2B35C35C}" dt="2025-08-12T13:57:26.864" v="683" actId="14100"/>
          <ac:spMkLst>
            <pc:docMk/>
            <pc:sldMk cId="1377941126" sldId="353"/>
            <ac:spMk id="17413" creationId="{00000000-0000-0000-0000-000000000000}"/>
          </ac:spMkLst>
        </pc:spChg>
      </pc:sldChg>
      <pc:sldChg chg="modSp mod">
        <pc:chgData name="Cesar Augusto Lopez Gallego" userId="0dfa9112-9251-4882-b472-cf2dfcee09d1" providerId="ADAL" clId="{E5799506-52DE-42E1-8524-A6BA2B35C35C}" dt="2025-08-12T13:57:50.550" v="688" actId="20577"/>
        <pc:sldMkLst>
          <pc:docMk/>
          <pc:sldMk cId="781612314" sldId="354"/>
        </pc:sldMkLst>
        <pc:spChg chg="mod">
          <ac:chgData name="Cesar Augusto Lopez Gallego" userId="0dfa9112-9251-4882-b472-cf2dfcee09d1" providerId="ADAL" clId="{E5799506-52DE-42E1-8524-A6BA2B35C35C}" dt="2025-08-12T13:57:50.550" v="688" actId="20577"/>
          <ac:spMkLst>
            <pc:docMk/>
            <pc:sldMk cId="781612314" sldId="354"/>
            <ac:spMk id="4" creationId="{00000000-0000-0000-0000-000000000000}"/>
          </ac:spMkLst>
        </pc:spChg>
      </pc:sldChg>
      <pc:sldChg chg="del">
        <pc:chgData name="Cesar Augusto Lopez Gallego" userId="0dfa9112-9251-4882-b472-cf2dfcee09d1" providerId="ADAL" clId="{E5799506-52DE-42E1-8524-A6BA2B35C35C}" dt="2025-08-12T13:42:31.856" v="53" actId="47"/>
        <pc:sldMkLst>
          <pc:docMk/>
          <pc:sldMk cId="1227317649" sldId="354"/>
        </pc:sldMkLst>
      </pc:sldChg>
      <pc:sldChg chg="del">
        <pc:chgData name="Cesar Augusto Lopez Gallego" userId="0dfa9112-9251-4882-b472-cf2dfcee09d1" providerId="ADAL" clId="{E5799506-52DE-42E1-8524-A6BA2B35C35C}" dt="2025-08-12T13:42:31.856" v="53" actId="47"/>
        <pc:sldMkLst>
          <pc:docMk/>
          <pc:sldMk cId="3046914081" sldId="355"/>
        </pc:sldMkLst>
      </pc:sldChg>
      <pc:sldChg chg="del">
        <pc:chgData name="Cesar Augusto Lopez Gallego" userId="0dfa9112-9251-4882-b472-cf2dfcee09d1" providerId="ADAL" clId="{E5799506-52DE-42E1-8524-A6BA2B35C35C}" dt="2025-08-12T13:42:31.856" v="53" actId="47"/>
        <pc:sldMkLst>
          <pc:docMk/>
          <pc:sldMk cId="321147906" sldId="356"/>
        </pc:sldMkLst>
      </pc:sldChg>
      <pc:sldChg chg="del">
        <pc:chgData name="Cesar Augusto Lopez Gallego" userId="0dfa9112-9251-4882-b472-cf2dfcee09d1" providerId="ADAL" clId="{E5799506-52DE-42E1-8524-A6BA2B35C35C}" dt="2025-08-12T13:42:31.856" v="53" actId="47"/>
        <pc:sldMkLst>
          <pc:docMk/>
          <pc:sldMk cId="2154078815" sldId="357"/>
        </pc:sldMkLst>
      </pc:sldChg>
      <pc:sldChg chg="del">
        <pc:chgData name="Cesar Augusto Lopez Gallego" userId="0dfa9112-9251-4882-b472-cf2dfcee09d1" providerId="ADAL" clId="{E5799506-52DE-42E1-8524-A6BA2B35C35C}" dt="2025-08-12T13:42:31.856" v="53" actId="47"/>
        <pc:sldMkLst>
          <pc:docMk/>
          <pc:sldMk cId="464116726" sldId="358"/>
        </pc:sldMkLst>
      </pc:sldChg>
      <pc:sldChg chg="del">
        <pc:chgData name="Cesar Augusto Lopez Gallego" userId="0dfa9112-9251-4882-b472-cf2dfcee09d1" providerId="ADAL" clId="{E5799506-52DE-42E1-8524-A6BA2B35C35C}" dt="2025-08-12T13:42:31.856" v="53" actId="47"/>
        <pc:sldMkLst>
          <pc:docMk/>
          <pc:sldMk cId="2675913509" sldId="360"/>
        </pc:sldMkLst>
      </pc:sldChg>
      <pc:sldChg chg="del">
        <pc:chgData name="Cesar Augusto Lopez Gallego" userId="0dfa9112-9251-4882-b472-cf2dfcee09d1" providerId="ADAL" clId="{E5799506-52DE-42E1-8524-A6BA2B35C35C}" dt="2025-08-12T13:42:31.856" v="53" actId="47"/>
        <pc:sldMkLst>
          <pc:docMk/>
          <pc:sldMk cId="1208052890" sldId="366"/>
        </pc:sldMkLst>
      </pc:sldChg>
      <pc:sldChg chg="del">
        <pc:chgData name="Cesar Augusto Lopez Gallego" userId="0dfa9112-9251-4882-b472-cf2dfcee09d1" providerId="ADAL" clId="{E5799506-52DE-42E1-8524-A6BA2B35C35C}" dt="2025-08-12T13:42:31.856" v="53" actId="47"/>
        <pc:sldMkLst>
          <pc:docMk/>
          <pc:sldMk cId="1779739488" sldId="367"/>
        </pc:sldMkLst>
      </pc:sldChg>
      <pc:sldChg chg="modSp add del mod ord">
        <pc:chgData name="Cesar Augusto Lopez Gallego" userId="0dfa9112-9251-4882-b472-cf2dfcee09d1" providerId="ADAL" clId="{E5799506-52DE-42E1-8524-A6BA2B35C35C}" dt="2025-09-05T17:19:41.646" v="9051" actId="2696"/>
        <pc:sldMkLst>
          <pc:docMk/>
          <pc:sldMk cId="258354730" sldId="368"/>
        </pc:sldMkLst>
        <pc:spChg chg="mod">
          <ac:chgData name="Cesar Augusto Lopez Gallego" userId="0dfa9112-9251-4882-b472-cf2dfcee09d1" providerId="ADAL" clId="{E5799506-52DE-42E1-8524-A6BA2B35C35C}" dt="2025-08-12T14:18:26.926" v="712" actId="6549"/>
          <ac:spMkLst>
            <pc:docMk/>
            <pc:sldMk cId="258354730" sldId="368"/>
            <ac:spMk id="2" creationId="{00000000-0000-0000-0000-000000000000}"/>
          </ac:spMkLst>
        </pc:spChg>
        <pc:spChg chg="mod">
          <ac:chgData name="Cesar Augusto Lopez Gallego" userId="0dfa9112-9251-4882-b472-cf2dfcee09d1" providerId="ADAL" clId="{E5799506-52DE-42E1-8524-A6BA2B35C35C}" dt="2025-08-12T14:32:35.807" v="796" actId="113"/>
          <ac:spMkLst>
            <pc:docMk/>
            <pc:sldMk cId="258354730" sldId="368"/>
            <ac:spMk id="3" creationId="{00000000-0000-0000-0000-000000000000}"/>
          </ac:spMkLst>
        </pc:spChg>
        <pc:picChg chg="mod">
          <ac:chgData name="Cesar Augusto Lopez Gallego" userId="0dfa9112-9251-4882-b472-cf2dfcee09d1" providerId="ADAL" clId="{E5799506-52DE-42E1-8524-A6BA2B35C35C}" dt="2025-08-12T14:18:30.915" v="713" actId="1076"/>
          <ac:picMkLst>
            <pc:docMk/>
            <pc:sldMk cId="258354730" sldId="368"/>
            <ac:picMk id="4" creationId="{00000000-0000-0000-0000-000000000000}"/>
          </ac:picMkLst>
        </pc:picChg>
        <pc:picChg chg="mod">
          <ac:chgData name="Cesar Augusto Lopez Gallego" userId="0dfa9112-9251-4882-b472-cf2dfcee09d1" providerId="ADAL" clId="{E5799506-52DE-42E1-8524-A6BA2B35C35C}" dt="2025-08-12T14:18:34.274" v="715" actId="1076"/>
          <ac:picMkLst>
            <pc:docMk/>
            <pc:sldMk cId="258354730" sldId="368"/>
            <ac:picMk id="5" creationId="{00000000-0000-0000-0000-000000000000}"/>
          </ac:picMkLst>
        </pc:picChg>
        <pc:picChg chg="mod">
          <ac:chgData name="Cesar Augusto Lopez Gallego" userId="0dfa9112-9251-4882-b472-cf2dfcee09d1" providerId="ADAL" clId="{E5799506-52DE-42E1-8524-A6BA2B35C35C}" dt="2025-08-12T14:18:38.265" v="716" actId="1076"/>
          <ac:picMkLst>
            <pc:docMk/>
            <pc:sldMk cId="258354730" sldId="368"/>
            <ac:picMk id="6" creationId="{00000000-0000-0000-0000-000000000000}"/>
          </ac:picMkLst>
        </pc:picChg>
        <pc:picChg chg="mod">
          <ac:chgData name="Cesar Augusto Lopez Gallego" userId="0dfa9112-9251-4882-b472-cf2dfcee09d1" providerId="ADAL" clId="{E5799506-52DE-42E1-8524-A6BA2B35C35C}" dt="2025-08-12T14:18:39.925" v="717" actId="1076"/>
          <ac:picMkLst>
            <pc:docMk/>
            <pc:sldMk cId="258354730" sldId="368"/>
            <ac:picMk id="7" creationId="{00000000-0000-0000-0000-000000000000}"/>
          </ac:picMkLst>
        </pc:picChg>
        <pc:picChg chg="mod">
          <ac:chgData name="Cesar Augusto Lopez Gallego" userId="0dfa9112-9251-4882-b472-cf2dfcee09d1" providerId="ADAL" clId="{E5799506-52DE-42E1-8524-A6BA2B35C35C}" dt="2025-08-12T14:18:51.746" v="722" actId="1076"/>
          <ac:picMkLst>
            <pc:docMk/>
            <pc:sldMk cId="258354730" sldId="368"/>
            <ac:picMk id="8" creationId="{00000000-0000-0000-0000-000000000000}"/>
          </ac:picMkLst>
        </pc:picChg>
        <pc:picChg chg="mod">
          <ac:chgData name="Cesar Augusto Lopez Gallego" userId="0dfa9112-9251-4882-b472-cf2dfcee09d1" providerId="ADAL" clId="{E5799506-52DE-42E1-8524-A6BA2B35C35C}" dt="2025-08-12T14:18:49.675" v="721" actId="1076"/>
          <ac:picMkLst>
            <pc:docMk/>
            <pc:sldMk cId="258354730" sldId="368"/>
            <ac:picMk id="9" creationId="{00000000-0000-0000-0000-000000000000}"/>
          </ac:picMkLst>
        </pc:picChg>
        <pc:picChg chg="mod">
          <ac:chgData name="Cesar Augusto Lopez Gallego" userId="0dfa9112-9251-4882-b472-cf2dfcee09d1" providerId="ADAL" clId="{E5799506-52DE-42E1-8524-A6BA2B35C35C}" dt="2025-08-12T14:18:46.293" v="720" actId="1076"/>
          <ac:picMkLst>
            <pc:docMk/>
            <pc:sldMk cId="258354730" sldId="368"/>
            <ac:picMk id="10" creationId="{00000000-0000-0000-0000-000000000000}"/>
          </ac:picMkLst>
        </pc:picChg>
        <pc:picChg chg="mod">
          <ac:chgData name="Cesar Augusto Lopez Gallego" userId="0dfa9112-9251-4882-b472-cf2dfcee09d1" providerId="ADAL" clId="{E5799506-52DE-42E1-8524-A6BA2B35C35C}" dt="2025-08-12T14:18:43.994" v="719" actId="14100"/>
          <ac:picMkLst>
            <pc:docMk/>
            <pc:sldMk cId="258354730" sldId="368"/>
            <ac:picMk id="11" creationId="{00000000-0000-0000-0000-000000000000}"/>
          </ac:picMkLst>
        </pc:picChg>
      </pc:sldChg>
      <pc:sldChg chg="add">
        <pc:chgData name="Cesar Augusto Lopez Gallego" userId="0dfa9112-9251-4882-b472-cf2dfcee09d1" providerId="ADAL" clId="{E5799506-52DE-42E1-8524-A6BA2B35C35C}" dt="2025-09-05T17:19:46.284" v="9052"/>
        <pc:sldMkLst>
          <pc:docMk/>
          <pc:sldMk cId="4029066950" sldId="368"/>
        </pc:sldMkLst>
      </pc:sldChg>
      <pc:sldChg chg="addSp delSp modSp mod ord">
        <pc:chgData name="Cesar Augusto Lopez Gallego" userId="0dfa9112-9251-4882-b472-cf2dfcee09d1" providerId="ADAL" clId="{E5799506-52DE-42E1-8524-A6BA2B35C35C}" dt="2025-08-12T14:26:29.780" v="746" actId="20577"/>
        <pc:sldMkLst>
          <pc:docMk/>
          <pc:sldMk cId="1770787697" sldId="369"/>
        </pc:sldMkLst>
        <pc:spChg chg="mod">
          <ac:chgData name="Cesar Augusto Lopez Gallego" userId="0dfa9112-9251-4882-b472-cf2dfcee09d1" providerId="ADAL" clId="{E5799506-52DE-42E1-8524-A6BA2B35C35C}" dt="2025-08-12T14:22:39.365" v="726" actId="1076"/>
          <ac:spMkLst>
            <pc:docMk/>
            <pc:sldMk cId="1770787697" sldId="369"/>
            <ac:spMk id="5" creationId="{00000000-0000-0000-0000-000000000000}"/>
          </ac:spMkLst>
        </pc:spChg>
        <pc:spChg chg="add mod">
          <ac:chgData name="Cesar Augusto Lopez Gallego" userId="0dfa9112-9251-4882-b472-cf2dfcee09d1" providerId="ADAL" clId="{E5799506-52DE-42E1-8524-A6BA2B35C35C}" dt="2025-08-12T14:26:29.780" v="746" actId="20577"/>
          <ac:spMkLst>
            <pc:docMk/>
            <pc:sldMk cId="1770787697" sldId="369"/>
            <ac:spMk id="7" creationId="{F8FDF946-CAE0-48D4-BD0F-71EA6BF502FD}"/>
          </ac:spMkLst>
        </pc:spChg>
        <pc:picChg chg="del mod">
          <ac:chgData name="Cesar Augusto Lopez Gallego" userId="0dfa9112-9251-4882-b472-cf2dfcee09d1" providerId="ADAL" clId="{E5799506-52DE-42E1-8524-A6BA2B35C35C}" dt="2025-08-12T14:22:50.663" v="727" actId="478"/>
          <ac:picMkLst>
            <pc:docMk/>
            <pc:sldMk cId="1770787697" sldId="369"/>
            <ac:picMk id="4" creationId="{00000000-0000-0000-0000-000000000000}"/>
          </ac:picMkLst>
        </pc:picChg>
        <pc:picChg chg="add mod">
          <ac:chgData name="Cesar Augusto Lopez Gallego" userId="0dfa9112-9251-4882-b472-cf2dfcee09d1" providerId="ADAL" clId="{E5799506-52DE-42E1-8524-A6BA2B35C35C}" dt="2025-08-12T14:26:23.931" v="736" actId="1076"/>
          <ac:picMkLst>
            <pc:docMk/>
            <pc:sldMk cId="1770787697" sldId="369"/>
            <ac:picMk id="6" creationId="{6B4465B2-5700-46A6-86FD-88DEE5FEE6A4}"/>
          </ac:picMkLst>
        </pc:picChg>
      </pc:sldChg>
      <pc:sldChg chg="addSp delSp modSp del mod ord">
        <pc:chgData name="Cesar Augusto Lopez Gallego" userId="0dfa9112-9251-4882-b472-cf2dfcee09d1" providerId="ADAL" clId="{E5799506-52DE-42E1-8524-A6BA2B35C35C}" dt="2025-09-05T17:17:08.584" v="9049" actId="2696"/>
        <pc:sldMkLst>
          <pc:docMk/>
          <pc:sldMk cId="822847654" sldId="370"/>
        </pc:sldMkLst>
        <pc:spChg chg="mod">
          <ac:chgData name="Cesar Augusto Lopez Gallego" userId="0dfa9112-9251-4882-b472-cf2dfcee09d1" providerId="ADAL" clId="{E5799506-52DE-42E1-8524-A6BA2B35C35C}" dt="2025-08-12T14:31:53.285" v="758" actId="14100"/>
          <ac:spMkLst>
            <pc:docMk/>
            <pc:sldMk cId="822847654" sldId="370"/>
            <ac:spMk id="2" creationId="{00000000-0000-0000-0000-000000000000}"/>
          </ac:spMkLst>
        </pc:spChg>
        <pc:spChg chg="del mod">
          <ac:chgData name="Cesar Augusto Lopez Gallego" userId="0dfa9112-9251-4882-b472-cf2dfcee09d1" providerId="ADAL" clId="{E5799506-52DE-42E1-8524-A6BA2B35C35C}" dt="2025-08-12T14:31:59.497" v="760" actId="478"/>
          <ac:spMkLst>
            <pc:docMk/>
            <pc:sldMk cId="822847654" sldId="370"/>
            <ac:spMk id="3" creationId="{00000000-0000-0000-0000-000000000000}"/>
          </ac:spMkLst>
        </pc:spChg>
        <pc:spChg chg="add mod">
          <ac:chgData name="Cesar Augusto Lopez Gallego" userId="0dfa9112-9251-4882-b472-cf2dfcee09d1" providerId="ADAL" clId="{E5799506-52DE-42E1-8524-A6BA2B35C35C}" dt="2025-08-12T14:32:23.624" v="794" actId="1076"/>
          <ac:spMkLst>
            <pc:docMk/>
            <pc:sldMk cId="822847654" sldId="370"/>
            <ac:spMk id="4" creationId="{FF250127-F37C-4B66-81BF-A15FACAC931F}"/>
          </ac:spMkLst>
        </pc:spChg>
        <pc:spChg chg="mod">
          <ac:chgData name="Cesar Augusto Lopez Gallego" userId="0dfa9112-9251-4882-b472-cf2dfcee09d1" providerId="ADAL" clId="{E5799506-52DE-42E1-8524-A6BA2B35C35C}" dt="2025-08-12T14:32:04.870" v="761" actId="1076"/>
          <ac:spMkLst>
            <pc:docMk/>
            <pc:sldMk cId="822847654" sldId="370"/>
            <ac:spMk id="5" creationId="{00000000-0000-0000-0000-000000000000}"/>
          </ac:spMkLst>
        </pc:spChg>
        <pc:spChg chg="mod">
          <ac:chgData name="Cesar Augusto Lopez Gallego" userId="0dfa9112-9251-4882-b472-cf2dfcee09d1" providerId="ADAL" clId="{E5799506-52DE-42E1-8524-A6BA2B35C35C}" dt="2025-08-12T14:32:04.870" v="761" actId="1076"/>
          <ac:spMkLst>
            <pc:docMk/>
            <pc:sldMk cId="822847654" sldId="370"/>
            <ac:spMk id="6" creationId="{00000000-0000-0000-0000-000000000000}"/>
          </ac:spMkLst>
        </pc:spChg>
        <pc:spChg chg="mod">
          <ac:chgData name="Cesar Augusto Lopez Gallego" userId="0dfa9112-9251-4882-b472-cf2dfcee09d1" providerId="ADAL" clId="{E5799506-52DE-42E1-8524-A6BA2B35C35C}" dt="2025-08-12T14:32:04.870" v="761" actId="1076"/>
          <ac:spMkLst>
            <pc:docMk/>
            <pc:sldMk cId="822847654" sldId="370"/>
            <ac:spMk id="7" creationId="{00000000-0000-0000-0000-000000000000}"/>
          </ac:spMkLst>
        </pc:spChg>
        <pc:spChg chg="mod">
          <ac:chgData name="Cesar Augusto Lopez Gallego" userId="0dfa9112-9251-4882-b472-cf2dfcee09d1" providerId="ADAL" clId="{E5799506-52DE-42E1-8524-A6BA2B35C35C}" dt="2025-08-12T14:32:04.870" v="761" actId="1076"/>
          <ac:spMkLst>
            <pc:docMk/>
            <pc:sldMk cId="822847654" sldId="370"/>
            <ac:spMk id="8" creationId="{00000000-0000-0000-0000-000000000000}"/>
          </ac:spMkLst>
        </pc:spChg>
        <pc:spChg chg="mod">
          <ac:chgData name="Cesar Augusto Lopez Gallego" userId="0dfa9112-9251-4882-b472-cf2dfcee09d1" providerId="ADAL" clId="{E5799506-52DE-42E1-8524-A6BA2B35C35C}" dt="2025-08-12T14:32:04.870" v="761" actId="1076"/>
          <ac:spMkLst>
            <pc:docMk/>
            <pc:sldMk cId="822847654" sldId="370"/>
            <ac:spMk id="9" creationId="{00000000-0000-0000-0000-000000000000}"/>
          </ac:spMkLst>
        </pc:spChg>
        <pc:spChg chg="mod">
          <ac:chgData name="Cesar Augusto Lopez Gallego" userId="0dfa9112-9251-4882-b472-cf2dfcee09d1" providerId="ADAL" clId="{E5799506-52DE-42E1-8524-A6BA2B35C35C}" dt="2025-08-12T14:32:04.870" v="761" actId="1076"/>
          <ac:spMkLst>
            <pc:docMk/>
            <pc:sldMk cId="822847654" sldId="370"/>
            <ac:spMk id="10" creationId="{00000000-0000-0000-0000-000000000000}"/>
          </ac:spMkLst>
        </pc:spChg>
        <pc:spChg chg="mod">
          <ac:chgData name="Cesar Augusto Lopez Gallego" userId="0dfa9112-9251-4882-b472-cf2dfcee09d1" providerId="ADAL" clId="{E5799506-52DE-42E1-8524-A6BA2B35C35C}" dt="2025-08-12T14:32:04.870" v="761" actId="1076"/>
          <ac:spMkLst>
            <pc:docMk/>
            <pc:sldMk cId="822847654" sldId="370"/>
            <ac:spMk id="11" creationId="{00000000-0000-0000-0000-000000000000}"/>
          </ac:spMkLst>
        </pc:spChg>
        <pc:spChg chg="mod">
          <ac:chgData name="Cesar Augusto Lopez Gallego" userId="0dfa9112-9251-4882-b472-cf2dfcee09d1" providerId="ADAL" clId="{E5799506-52DE-42E1-8524-A6BA2B35C35C}" dt="2025-08-12T14:32:04.870" v="761" actId="1076"/>
          <ac:spMkLst>
            <pc:docMk/>
            <pc:sldMk cId="822847654" sldId="370"/>
            <ac:spMk id="12" creationId="{00000000-0000-0000-0000-000000000000}"/>
          </ac:spMkLst>
        </pc:spChg>
        <pc:spChg chg="mod">
          <ac:chgData name="Cesar Augusto Lopez Gallego" userId="0dfa9112-9251-4882-b472-cf2dfcee09d1" providerId="ADAL" clId="{E5799506-52DE-42E1-8524-A6BA2B35C35C}" dt="2025-08-12T14:32:04.870" v="761" actId="1076"/>
          <ac:spMkLst>
            <pc:docMk/>
            <pc:sldMk cId="822847654" sldId="370"/>
            <ac:spMk id="13" creationId="{00000000-0000-0000-0000-000000000000}"/>
          </ac:spMkLst>
        </pc:spChg>
      </pc:sldChg>
      <pc:sldChg chg="del">
        <pc:chgData name="Cesar Augusto Lopez Gallego" userId="0dfa9112-9251-4882-b472-cf2dfcee09d1" providerId="ADAL" clId="{E5799506-52DE-42E1-8524-A6BA2B35C35C}" dt="2025-08-12T13:42:31.856" v="53" actId="47"/>
        <pc:sldMkLst>
          <pc:docMk/>
          <pc:sldMk cId="3445771762" sldId="372"/>
        </pc:sldMkLst>
      </pc:sldChg>
      <pc:sldChg chg="del">
        <pc:chgData name="Cesar Augusto Lopez Gallego" userId="0dfa9112-9251-4882-b472-cf2dfcee09d1" providerId="ADAL" clId="{E5799506-52DE-42E1-8524-A6BA2B35C35C}" dt="2025-08-12T13:42:31.856" v="53" actId="47"/>
        <pc:sldMkLst>
          <pc:docMk/>
          <pc:sldMk cId="786046408" sldId="373"/>
        </pc:sldMkLst>
      </pc:sldChg>
      <pc:sldChg chg="del">
        <pc:chgData name="Cesar Augusto Lopez Gallego" userId="0dfa9112-9251-4882-b472-cf2dfcee09d1" providerId="ADAL" clId="{E5799506-52DE-42E1-8524-A6BA2B35C35C}" dt="2025-08-12T13:42:31.856" v="53" actId="47"/>
        <pc:sldMkLst>
          <pc:docMk/>
          <pc:sldMk cId="580835142" sldId="375"/>
        </pc:sldMkLst>
      </pc:sldChg>
      <pc:sldChg chg="del">
        <pc:chgData name="Cesar Augusto Lopez Gallego" userId="0dfa9112-9251-4882-b472-cf2dfcee09d1" providerId="ADAL" clId="{E5799506-52DE-42E1-8524-A6BA2B35C35C}" dt="2025-08-12T13:42:31.856" v="53" actId="47"/>
        <pc:sldMkLst>
          <pc:docMk/>
          <pc:sldMk cId="3626219929" sldId="376"/>
        </pc:sldMkLst>
      </pc:sldChg>
      <pc:sldChg chg="addSp modSp mod">
        <pc:chgData name="Cesar Augusto Lopez Gallego" userId="0dfa9112-9251-4882-b472-cf2dfcee09d1" providerId="ADAL" clId="{E5799506-52DE-42E1-8524-A6BA2B35C35C}" dt="2025-09-05T17:08:33.632" v="9041" actId="20577"/>
        <pc:sldMkLst>
          <pc:docMk/>
          <pc:sldMk cId="2146648957" sldId="408"/>
        </pc:sldMkLst>
        <pc:spChg chg="add mod">
          <ac:chgData name="Cesar Augusto Lopez Gallego" userId="0dfa9112-9251-4882-b472-cf2dfcee09d1" providerId="ADAL" clId="{E5799506-52DE-42E1-8524-A6BA2B35C35C}" dt="2025-09-05T17:08:33.632" v="9041" actId="20577"/>
          <ac:spMkLst>
            <pc:docMk/>
            <pc:sldMk cId="2146648957" sldId="408"/>
            <ac:spMk id="2" creationId="{A4AB5669-4112-4628-8B0E-A3CDF20C8DD1}"/>
          </ac:spMkLst>
        </pc:spChg>
        <pc:spChg chg="mod">
          <ac:chgData name="Cesar Augusto Lopez Gallego" userId="0dfa9112-9251-4882-b472-cf2dfcee09d1" providerId="ADAL" clId="{E5799506-52DE-42E1-8524-A6BA2B35C35C}" dt="2025-08-12T14:08:13.995" v="694" actId="14100"/>
          <ac:spMkLst>
            <pc:docMk/>
            <pc:sldMk cId="2146648957" sldId="408"/>
            <ac:spMk id="44036" creationId="{00000000-0000-0000-0000-000000000000}"/>
          </ac:spMkLst>
        </pc:spChg>
        <pc:picChg chg="mod">
          <ac:chgData name="Cesar Augusto Lopez Gallego" userId="0dfa9112-9251-4882-b472-cf2dfcee09d1" providerId="ADAL" clId="{E5799506-52DE-42E1-8524-A6BA2B35C35C}" dt="2025-08-12T14:08:17.923" v="695" actId="1076"/>
          <ac:picMkLst>
            <pc:docMk/>
            <pc:sldMk cId="2146648957" sldId="408"/>
            <ac:picMk id="44035" creationId="{00000000-0000-0000-0000-000000000000}"/>
          </ac:picMkLst>
        </pc:picChg>
      </pc:sldChg>
      <pc:sldChg chg="del">
        <pc:chgData name="Cesar Augusto Lopez Gallego" userId="0dfa9112-9251-4882-b472-cf2dfcee09d1" providerId="ADAL" clId="{E5799506-52DE-42E1-8524-A6BA2B35C35C}" dt="2025-08-12T13:42:31.856" v="53" actId="47"/>
        <pc:sldMkLst>
          <pc:docMk/>
          <pc:sldMk cId="105736215" sldId="491"/>
        </pc:sldMkLst>
      </pc:sldChg>
      <pc:sldChg chg="del">
        <pc:chgData name="Cesar Augusto Lopez Gallego" userId="0dfa9112-9251-4882-b472-cf2dfcee09d1" providerId="ADAL" clId="{E5799506-52DE-42E1-8524-A6BA2B35C35C}" dt="2025-08-12T13:42:56.179" v="54" actId="47"/>
        <pc:sldMkLst>
          <pc:docMk/>
          <pc:sldMk cId="2983270701" sldId="1059"/>
        </pc:sldMkLst>
      </pc:sldChg>
      <pc:sldChg chg="del">
        <pc:chgData name="Cesar Augusto Lopez Gallego" userId="0dfa9112-9251-4882-b472-cf2dfcee09d1" providerId="ADAL" clId="{E5799506-52DE-42E1-8524-A6BA2B35C35C}" dt="2025-08-12T13:42:31.856" v="53" actId="47"/>
        <pc:sldMkLst>
          <pc:docMk/>
          <pc:sldMk cId="846076124" sldId="1060"/>
        </pc:sldMkLst>
      </pc:sldChg>
      <pc:sldChg chg="del">
        <pc:chgData name="Cesar Augusto Lopez Gallego" userId="0dfa9112-9251-4882-b472-cf2dfcee09d1" providerId="ADAL" clId="{E5799506-52DE-42E1-8524-A6BA2B35C35C}" dt="2025-08-12T13:42:31.856" v="53" actId="47"/>
        <pc:sldMkLst>
          <pc:docMk/>
          <pc:sldMk cId="3608680687" sldId="1061"/>
        </pc:sldMkLst>
      </pc:sldChg>
      <pc:sldChg chg="del">
        <pc:chgData name="Cesar Augusto Lopez Gallego" userId="0dfa9112-9251-4882-b472-cf2dfcee09d1" providerId="ADAL" clId="{E5799506-52DE-42E1-8524-A6BA2B35C35C}" dt="2025-08-12T13:42:31.856" v="53" actId="47"/>
        <pc:sldMkLst>
          <pc:docMk/>
          <pc:sldMk cId="1118407132" sldId="1062"/>
        </pc:sldMkLst>
      </pc:sldChg>
      <pc:sldChg chg="del">
        <pc:chgData name="Cesar Augusto Lopez Gallego" userId="0dfa9112-9251-4882-b472-cf2dfcee09d1" providerId="ADAL" clId="{E5799506-52DE-42E1-8524-A6BA2B35C35C}" dt="2025-08-12T13:42:31.856" v="53" actId="47"/>
        <pc:sldMkLst>
          <pc:docMk/>
          <pc:sldMk cId="3347105560" sldId="1063"/>
        </pc:sldMkLst>
      </pc:sldChg>
      <pc:sldChg chg="del">
        <pc:chgData name="Cesar Augusto Lopez Gallego" userId="0dfa9112-9251-4882-b472-cf2dfcee09d1" providerId="ADAL" clId="{E5799506-52DE-42E1-8524-A6BA2B35C35C}" dt="2025-08-12T13:42:31.856" v="53" actId="47"/>
        <pc:sldMkLst>
          <pc:docMk/>
          <pc:sldMk cId="1306778702" sldId="1064"/>
        </pc:sldMkLst>
      </pc:sldChg>
      <pc:sldChg chg="del">
        <pc:chgData name="Cesar Augusto Lopez Gallego" userId="0dfa9112-9251-4882-b472-cf2dfcee09d1" providerId="ADAL" clId="{E5799506-52DE-42E1-8524-A6BA2B35C35C}" dt="2025-08-12T13:42:31.856" v="53" actId="47"/>
        <pc:sldMkLst>
          <pc:docMk/>
          <pc:sldMk cId="4176175873" sldId="1065"/>
        </pc:sldMkLst>
      </pc:sldChg>
      <pc:sldChg chg="del">
        <pc:chgData name="Cesar Augusto Lopez Gallego" userId="0dfa9112-9251-4882-b472-cf2dfcee09d1" providerId="ADAL" clId="{E5799506-52DE-42E1-8524-A6BA2B35C35C}" dt="2025-08-12T13:42:31.856" v="53" actId="47"/>
        <pc:sldMkLst>
          <pc:docMk/>
          <pc:sldMk cId="1266203861" sldId="1066"/>
        </pc:sldMkLst>
      </pc:sldChg>
      <pc:sldChg chg="del">
        <pc:chgData name="Cesar Augusto Lopez Gallego" userId="0dfa9112-9251-4882-b472-cf2dfcee09d1" providerId="ADAL" clId="{E5799506-52DE-42E1-8524-A6BA2B35C35C}" dt="2025-08-12T13:42:31.856" v="53" actId="47"/>
        <pc:sldMkLst>
          <pc:docMk/>
          <pc:sldMk cId="1085603119" sldId="1067"/>
        </pc:sldMkLst>
      </pc:sldChg>
      <pc:sldChg chg="del">
        <pc:chgData name="Cesar Augusto Lopez Gallego" userId="0dfa9112-9251-4882-b472-cf2dfcee09d1" providerId="ADAL" clId="{E5799506-52DE-42E1-8524-A6BA2B35C35C}" dt="2025-08-12T13:42:31.856" v="53" actId="47"/>
        <pc:sldMkLst>
          <pc:docMk/>
          <pc:sldMk cId="642703377" sldId="1068"/>
        </pc:sldMkLst>
      </pc:sldChg>
      <pc:sldChg chg="del">
        <pc:chgData name="Cesar Augusto Lopez Gallego" userId="0dfa9112-9251-4882-b472-cf2dfcee09d1" providerId="ADAL" clId="{E5799506-52DE-42E1-8524-A6BA2B35C35C}" dt="2025-08-12T13:42:31.856" v="53" actId="47"/>
        <pc:sldMkLst>
          <pc:docMk/>
          <pc:sldMk cId="1744283178" sldId="1069"/>
        </pc:sldMkLst>
      </pc:sldChg>
      <pc:sldChg chg="del">
        <pc:chgData name="Cesar Augusto Lopez Gallego" userId="0dfa9112-9251-4882-b472-cf2dfcee09d1" providerId="ADAL" clId="{E5799506-52DE-42E1-8524-A6BA2B35C35C}" dt="2025-08-12T13:42:31.856" v="53" actId="47"/>
        <pc:sldMkLst>
          <pc:docMk/>
          <pc:sldMk cId="3126886600" sldId="1070"/>
        </pc:sldMkLst>
      </pc:sldChg>
      <pc:sldChg chg="del">
        <pc:chgData name="Cesar Augusto Lopez Gallego" userId="0dfa9112-9251-4882-b472-cf2dfcee09d1" providerId="ADAL" clId="{E5799506-52DE-42E1-8524-A6BA2B35C35C}" dt="2025-08-12T13:42:31.856" v="53" actId="47"/>
        <pc:sldMkLst>
          <pc:docMk/>
          <pc:sldMk cId="3417219195" sldId="1071"/>
        </pc:sldMkLst>
      </pc:sldChg>
      <pc:sldChg chg="del">
        <pc:chgData name="Cesar Augusto Lopez Gallego" userId="0dfa9112-9251-4882-b472-cf2dfcee09d1" providerId="ADAL" clId="{E5799506-52DE-42E1-8524-A6BA2B35C35C}" dt="2025-08-12T13:42:31.856" v="53" actId="47"/>
        <pc:sldMkLst>
          <pc:docMk/>
          <pc:sldMk cId="1182870656" sldId="1072"/>
        </pc:sldMkLst>
      </pc:sldChg>
      <pc:sldChg chg="del">
        <pc:chgData name="Cesar Augusto Lopez Gallego" userId="0dfa9112-9251-4882-b472-cf2dfcee09d1" providerId="ADAL" clId="{E5799506-52DE-42E1-8524-A6BA2B35C35C}" dt="2025-08-12T13:42:31.856" v="53" actId="47"/>
        <pc:sldMkLst>
          <pc:docMk/>
          <pc:sldMk cId="3737324954" sldId="1073"/>
        </pc:sldMkLst>
      </pc:sldChg>
      <pc:sldChg chg="del">
        <pc:chgData name="Cesar Augusto Lopez Gallego" userId="0dfa9112-9251-4882-b472-cf2dfcee09d1" providerId="ADAL" clId="{E5799506-52DE-42E1-8524-A6BA2B35C35C}" dt="2025-08-12T13:42:31.856" v="53" actId="47"/>
        <pc:sldMkLst>
          <pc:docMk/>
          <pc:sldMk cId="3027649209" sldId="1074"/>
        </pc:sldMkLst>
      </pc:sldChg>
      <pc:sldChg chg="del">
        <pc:chgData name="Cesar Augusto Lopez Gallego" userId="0dfa9112-9251-4882-b472-cf2dfcee09d1" providerId="ADAL" clId="{E5799506-52DE-42E1-8524-A6BA2B35C35C}" dt="2025-08-12T13:42:31.856" v="53" actId="47"/>
        <pc:sldMkLst>
          <pc:docMk/>
          <pc:sldMk cId="371762403" sldId="1075"/>
        </pc:sldMkLst>
      </pc:sldChg>
      <pc:sldChg chg="del">
        <pc:chgData name="Cesar Augusto Lopez Gallego" userId="0dfa9112-9251-4882-b472-cf2dfcee09d1" providerId="ADAL" clId="{E5799506-52DE-42E1-8524-A6BA2B35C35C}" dt="2025-08-12T13:42:31.856" v="53" actId="47"/>
        <pc:sldMkLst>
          <pc:docMk/>
          <pc:sldMk cId="3009461680" sldId="1076"/>
        </pc:sldMkLst>
      </pc:sldChg>
      <pc:sldChg chg="del">
        <pc:chgData name="Cesar Augusto Lopez Gallego" userId="0dfa9112-9251-4882-b472-cf2dfcee09d1" providerId="ADAL" clId="{E5799506-52DE-42E1-8524-A6BA2B35C35C}" dt="2025-08-12T13:42:31.856" v="53" actId="47"/>
        <pc:sldMkLst>
          <pc:docMk/>
          <pc:sldMk cId="4091076399" sldId="1078"/>
        </pc:sldMkLst>
      </pc:sldChg>
      <pc:sldChg chg="del">
        <pc:chgData name="Cesar Augusto Lopez Gallego" userId="0dfa9112-9251-4882-b472-cf2dfcee09d1" providerId="ADAL" clId="{E5799506-52DE-42E1-8524-A6BA2B35C35C}" dt="2025-08-12T13:42:31.856" v="53" actId="47"/>
        <pc:sldMkLst>
          <pc:docMk/>
          <pc:sldMk cId="3436851876" sldId="1080"/>
        </pc:sldMkLst>
      </pc:sldChg>
      <pc:sldChg chg="del">
        <pc:chgData name="Cesar Augusto Lopez Gallego" userId="0dfa9112-9251-4882-b472-cf2dfcee09d1" providerId="ADAL" clId="{E5799506-52DE-42E1-8524-A6BA2B35C35C}" dt="2025-08-12T13:42:31.856" v="53" actId="47"/>
        <pc:sldMkLst>
          <pc:docMk/>
          <pc:sldMk cId="1929332860" sldId="1081"/>
        </pc:sldMkLst>
      </pc:sldChg>
      <pc:sldChg chg="modSp mod">
        <pc:chgData name="Cesar Augusto Lopez Gallego" userId="0dfa9112-9251-4882-b472-cf2dfcee09d1" providerId="ADAL" clId="{E5799506-52DE-42E1-8524-A6BA2B35C35C}" dt="2025-08-25T20:35:47.408" v="6156" actId="20577"/>
        <pc:sldMkLst>
          <pc:docMk/>
          <pc:sldMk cId="1717701852" sldId="1082"/>
        </pc:sldMkLst>
        <pc:spChg chg="mod">
          <ac:chgData name="Cesar Augusto Lopez Gallego" userId="0dfa9112-9251-4882-b472-cf2dfcee09d1" providerId="ADAL" clId="{E5799506-52DE-42E1-8524-A6BA2B35C35C}" dt="2025-08-12T13:42:02.473" v="52" actId="6549"/>
          <ac:spMkLst>
            <pc:docMk/>
            <pc:sldMk cId="1717701852" sldId="1082"/>
            <ac:spMk id="4" creationId="{80EECCFD-9B27-452F-96D2-F5B4D5F05257}"/>
          </ac:spMkLst>
        </pc:spChg>
        <pc:spChg chg="mod">
          <ac:chgData name="Cesar Augusto Lopez Gallego" userId="0dfa9112-9251-4882-b472-cf2dfcee09d1" providerId="ADAL" clId="{E5799506-52DE-42E1-8524-A6BA2B35C35C}" dt="2025-08-25T20:35:47.408" v="6156" actId="20577"/>
          <ac:spMkLst>
            <pc:docMk/>
            <pc:sldMk cId="1717701852" sldId="1082"/>
            <ac:spMk id="5" creationId="{0E58795F-F304-48F9-AB39-E771483580D8}"/>
          </ac:spMkLst>
        </pc:spChg>
      </pc:sldChg>
      <pc:sldChg chg="addSp modSp new del mod">
        <pc:chgData name="Cesar Augusto Lopez Gallego" userId="0dfa9112-9251-4882-b472-cf2dfcee09d1" providerId="ADAL" clId="{E5799506-52DE-42E1-8524-A6BA2B35C35C}" dt="2025-08-21T01:00:09.484" v="1663" actId="2696"/>
        <pc:sldMkLst>
          <pc:docMk/>
          <pc:sldMk cId="642945031" sldId="1083"/>
        </pc:sldMkLst>
        <pc:spChg chg="mod">
          <ac:chgData name="Cesar Augusto Lopez Gallego" userId="0dfa9112-9251-4882-b472-cf2dfcee09d1" providerId="ADAL" clId="{E5799506-52DE-42E1-8524-A6BA2B35C35C}" dt="2025-08-12T13:57:10.548" v="681" actId="1076"/>
          <ac:spMkLst>
            <pc:docMk/>
            <pc:sldMk cId="642945031" sldId="1083"/>
            <ac:spMk id="2" creationId="{AB967B54-EC79-4F5E-BD37-EBF378FEAAA7}"/>
          </ac:spMkLst>
        </pc:spChg>
        <pc:spChg chg="mod">
          <ac:chgData name="Cesar Augusto Lopez Gallego" userId="0dfa9112-9251-4882-b472-cf2dfcee09d1" providerId="ADAL" clId="{E5799506-52DE-42E1-8524-A6BA2B35C35C}" dt="2025-08-12T13:52:27.438" v="670" actId="14100"/>
          <ac:spMkLst>
            <pc:docMk/>
            <pc:sldMk cId="642945031" sldId="1083"/>
            <ac:spMk id="3" creationId="{20268587-96B6-4D54-A2F0-287594027D65}"/>
          </ac:spMkLst>
        </pc:spChg>
        <pc:picChg chg="add mod">
          <ac:chgData name="Cesar Augusto Lopez Gallego" userId="0dfa9112-9251-4882-b472-cf2dfcee09d1" providerId="ADAL" clId="{E5799506-52DE-42E1-8524-A6BA2B35C35C}" dt="2025-08-12T13:54:22.994" v="674" actId="1076"/>
          <ac:picMkLst>
            <pc:docMk/>
            <pc:sldMk cId="642945031" sldId="1083"/>
            <ac:picMk id="6" creationId="{CCC4BB26-BDC4-4C88-A681-0EDAACAF76D8}"/>
          </ac:picMkLst>
        </pc:picChg>
      </pc:sldChg>
      <pc:sldChg chg="del">
        <pc:chgData name="Cesar Augusto Lopez Gallego" userId="0dfa9112-9251-4882-b472-cf2dfcee09d1" providerId="ADAL" clId="{E5799506-52DE-42E1-8524-A6BA2B35C35C}" dt="2025-08-12T13:42:31.856" v="53" actId="47"/>
        <pc:sldMkLst>
          <pc:docMk/>
          <pc:sldMk cId="927156642" sldId="1083"/>
        </pc:sldMkLst>
      </pc:sldChg>
      <pc:sldChg chg="add">
        <pc:chgData name="Cesar Augusto Lopez Gallego" userId="0dfa9112-9251-4882-b472-cf2dfcee09d1" providerId="ADAL" clId="{E5799506-52DE-42E1-8524-A6BA2B35C35C}" dt="2025-08-21T01:00:17.407" v="1664"/>
        <pc:sldMkLst>
          <pc:docMk/>
          <pc:sldMk cId="1583434743" sldId="1083"/>
        </pc:sldMkLst>
      </pc:sldChg>
      <pc:sldChg chg="addSp delSp modSp new del mod">
        <pc:chgData name="Cesar Augusto Lopez Gallego" userId="0dfa9112-9251-4882-b472-cf2dfcee09d1" providerId="ADAL" clId="{E5799506-52DE-42E1-8524-A6BA2B35C35C}" dt="2025-09-03T00:08:20.225" v="8668" actId="2696"/>
        <pc:sldMkLst>
          <pc:docMk/>
          <pc:sldMk cId="2186979227" sldId="1084"/>
        </pc:sldMkLst>
        <pc:spChg chg="del">
          <ac:chgData name="Cesar Augusto Lopez Gallego" userId="0dfa9112-9251-4882-b472-cf2dfcee09d1" providerId="ADAL" clId="{E5799506-52DE-42E1-8524-A6BA2B35C35C}" dt="2025-08-12T23:01:08.862" v="798" actId="478"/>
          <ac:spMkLst>
            <pc:docMk/>
            <pc:sldMk cId="2186979227" sldId="1084"/>
            <ac:spMk id="3" creationId="{4CC41AF4-7BD4-482D-A7CE-5A9AC0C67C16}"/>
          </ac:spMkLst>
        </pc:spChg>
        <pc:spChg chg="add del mod">
          <ac:chgData name="Cesar Augusto Lopez Gallego" userId="0dfa9112-9251-4882-b472-cf2dfcee09d1" providerId="ADAL" clId="{E5799506-52DE-42E1-8524-A6BA2B35C35C}" dt="2025-08-13T13:48:46.484" v="846" actId="478"/>
          <ac:spMkLst>
            <pc:docMk/>
            <pc:sldMk cId="2186979227" sldId="1084"/>
            <ac:spMk id="6" creationId="{18B49C6E-8B3A-4549-B311-25EC8ADCDFB6}"/>
          </ac:spMkLst>
        </pc:spChg>
        <pc:spChg chg="add mod">
          <ac:chgData name="Cesar Augusto Lopez Gallego" userId="0dfa9112-9251-4882-b472-cf2dfcee09d1" providerId="ADAL" clId="{E5799506-52DE-42E1-8524-A6BA2B35C35C}" dt="2025-08-13T13:49:35.273" v="855" actId="20577"/>
          <ac:spMkLst>
            <pc:docMk/>
            <pc:sldMk cId="2186979227" sldId="1084"/>
            <ac:spMk id="7" creationId="{E47F9132-03A5-436F-9341-C9F6DAFA0566}"/>
          </ac:spMkLst>
        </pc:spChg>
        <pc:spChg chg="add del mod">
          <ac:chgData name="Cesar Augusto Lopez Gallego" userId="0dfa9112-9251-4882-b472-cf2dfcee09d1" providerId="ADAL" clId="{E5799506-52DE-42E1-8524-A6BA2B35C35C}" dt="2025-08-12T23:03:55.305" v="806" actId="22"/>
          <ac:spMkLst>
            <pc:docMk/>
            <pc:sldMk cId="2186979227" sldId="1084"/>
            <ac:spMk id="8" creationId="{2572AA25-7B86-4E29-BB58-50681B1E8078}"/>
          </ac:spMkLst>
        </pc:spChg>
        <pc:spChg chg="add mod">
          <ac:chgData name="Cesar Augusto Lopez Gallego" userId="0dfa9112-9251-4882-b472-cf2dfcee09d1" providerId="ADAL" clId="{E5799506-52DE-42E1-8524-A6BA2B35C35C}" dt="2025-08-13T13:49:24.598" v="850" actId="1076"/>
          <ac:spMkLst>
            <pc:docMk/>
            <pc:sldMk cId="2186979227" sldId="1084"/>
            <ac:spMk id="11" creationId="{157AC5A7-E6DB-4480-8CB1-6ADB557640DA}"/>
          </ac:spMkLst>
        </pc:spChg>
        <pc:graphicFrameChg chg="add del mod">
          <ac:chgData name="Cesar Augusto Lopez Gallego" userId="0dfa9112-9251-4882-b472-cf2dfcee09d1" providerId="ADAL" clId="{E5799506-52DE-42E1-8524-A6BA2B35C35C}" dt="2025-08-12T23:04:01.435" v="808"/>
          <ac:graphicFrameMkLst>
            <pc:docMk/>
            <pc:sldMk cId="2186979227" sldId="1084"/>
            <ac:graphicFrameMk id="9" creationId="{1E3776B8-C7E2-4806-8D63-EB8327393502}"/>
          </ac:graphicFrameMkLst>
        </pc:graphicFrameChg>
      </pc:sldChg>
      <pc:sldChg chg="del">
        <pc:chgData name="Cesar Augusto Lopez Gallego" userId="0dfa9112-9251-4882-b472-cf2dfcee09d1" providerId="ADAL" clId="{E5799506-52DE-42E1-8524-A6BA2B35C35C}" dt="2025-08-12T13:42:31.856" v="53" actId="47"/>
        <pc:sldMkLst>
          <pc:docMk/>
          <pc:sldMk cId="2414240101" sldId="1084"/>
        </pc:sldMkLst>
      </pc:sldChg>
      <pc:sldChg chg="add del">
        <pc:chgData name="Cesar Augusto Lopez Gallego" userId="0dfa9112-9251-4882-b472-cf2dfcee09d1" providerId="ADAL" clId="{E5799506-52DE-42E1-8524-A6BA2B35C35C}" dt="2025-09-05T12:51:48.353" v="8985" actId="47"/>
        <pc:sldMkLst>
          <pc:docMk/>
          <pc:sldMk cId="3370607268" sldId="1084"/>
        </pc:sldMkLst>
      </pc:sldChg>
      <pc:sldChg chg="addSp delSp modSp new del mod modClrScheme chgLayout">
        <pc:chgData name="Cesar Augusto Lopez Gallego" userId="0dfa9112-9251-4882-b472-cf2dfcee09d1" providerId="ADAL" clId="{E5799506-52DE-42E1-8524-A6BA2B35C35C}" dt="2025-09-03T00:08:03.127" v="8667" actId="47"/>
        <pc:sldMkLst>
          <pc:docMk/>
          <pc:sldMk cId="89841135" sldId="1085"/>
        </pc:sldMkLst>
        <pc:spChg chg="del">
          <ac:chgData name="Cesar Augusto Lopez Gallego" userId="0dfa9112-9251-4882-b472-cf2dfcee09d1" providerId="ADAL" clId="{E5799506-52DE-42E1-8524-A6BA2B35C35C}" dt="2025-08-12T23:06:45.385" v="826" actId="700"/>
          <ac:spMkLst>
            <pc:docMk/>
            <pc:sldMk cId="89841135" sldId="1085"/>
            <ac:spMk id="2" creationId="{C397F761-2EF7-47AA-91AB-A6EF34F60A26}"/>
          </ac:spMkLst>
        </pc:spChg>
        <pc:spChg chg="del">
          <ac:chgData name="Cesar Augusto Lopez Gallego" userId="0dfa9112-9251-4882-b472-cf2dfcee09d1" providerId="ADAL" clId="{E5799506-52DE-42E1-8524-A6BA2B35C35C}" dt="2025-08-12T23:06:45.385" v="826" actId="700"/>
          <ac:spMkLst>
            <pc:docMk/>
            <pc:sldMk cId="89841135" sldId="1085"/>
            <ac:spMk id="3" creationId="{2F2F7474-5270-4806-9F1A-3DE86EDB8BF9}"/>
          </ac:spMkLst>
        </pc:spChg>
        <pc:spChg chg="mod ord">
          <ac:chgData name="Cesar Augusto Lopez Gallego" userId="0dfa9112-9251-4882-b472-cf2dfcee09d1" providerId="ADAL" clId="{E5799506-52DE-42E1-8524-A6BA2B35C35C}" dt="2025-08-12T23:06:45.385" v="826" actId="700"/>
          <ac:spMkLst>
            <pc:docMk/>
            <pc:sldMk cId="89841135" sldId="1085"/>
            <ac:spMk id="4" creationId="{29772DC5-B9AC-488E-9720-27553CF8336D}"/>
          </ac:spMkLst>
        </pc:spChg>
        <pc:spChg chg="add mod">
          <ac:chgData name="Cesar Augusto Lopez Gallego" userId="0dfa9112-9251-4882-b472-cf2dfcee09d1" providerId="ADAL" clId="{E5799506-52DE-42E1-8524-A6BA2B35C35C}" dt="2025-08-13T13:59:36.699" v="865" actId="21"/>
          <ac:spMkLst>
            <pc:docMk/>
            <pc:sldMk cId="89841135" sldId="1085"/>
            <ac:spMk id="6" creationId="{A5B95FEB-14F5-479B-9819-13106555AAB4}"/>
          </ac:spMkLst>
        </pc:spChg>
        <pc:spChg chg="add del mod">
          <ac:chgData name="Cesar Augusto Lopez Gallego" userId="0dfa9112-9251-4882-b472-cf2dfcee09d1" providerId="ADAL" clId="{E5799506-52DE-42E1-8524-A6BA2B35C35C}" dt="2025-08-12T23:08:34.437" v="830"/>
          <ac:spMkLst>
            <pc:docMk/>
            <pc:sldMk cId="89841135" sldId="1085"/>
            <ac:spMk id="8" creationId="{E850AEA8-E320-43E1-9B58-C83DA7767741}"/>
          </ac:spMkLst>
        </pc:spChg>
        <pc:spChg chg="add del mod">
          <ac:chgData name="Cesar Augusto Lopez Gallego" userId="0dfa9112-9251-4882-b472-cf2dfcee09d1" providerId="ADAL" clId="{E5799506-52DE-42E1-8524-A6BA2B35C35C}" dt="2025-08-12T23:08:44.938" v="834"/>
          <ac:spMkLst>
            <pc:docMk/>
            <pc:sldMk cId="89841135" sldId="1085"/>
            <ac:spMk id="10" creationId="{99CA5630-19B7-4190-A2F7-2CDBFD87C8F5}"/>
          </ac:spMkLst>
        </pc:spChg>
        <pc:graphicFrameChg chg="add del mod">
          <ac:chgData name="Cesar Augusto Lopez Gallego" userId="0dfa9112-9251-4882-b472-cf2dfcee09d1" providerId="ADAL" clId="{E5799506-52DE-42E1-8524-A6BA2B35C35C}" dt="2025-08-12T23:08:34.437" v="830"/>
          <ac:graphicFrameMkLst>
            <pc:docMk/>
            <pc:sldMk cId="89841135" sldId="1085"/>
            <ac:graphicFrameMk id="7" creationId="{DF445888-4778-4046-8DDD-BC2D65EE3469}"/>
          </ac:graphicFrameMkLst>
        </pc:graphicFrameChg>
        <pc:graphicFrameChg chg="add del mod">
          <ac:chgData name="Cesar Augusto Lopez Gallego" userId="0dfa9112-9251-4882-b472-cf2dfcee09d1" providerId="ADAL" clId="{E5799506-52DE-42E1-8524-A6BA2B35C35C}" dt="2025-08-12T23:08:44.938" v="834"/>
          <ac:graphicFrameMkLst>
            <pc:docMk/>
            <pc:sldMk cId="89841135" sldId="1085"/>
            <ac:graphicFrameMk id="9" creationId="{E5DABC03-C8A1-4B1E-BAAA-25D81366CBE4}"/>
          </ac:graphicFrameMkLst>
        </pc:graphicFrameChg>
      </pc:sldChg>
      <pc:sldChg chg="del">
        <pc:chgData name="Cesar Augusto Lopez Gallego" userId="0dfa9112-9251-4882-b472-cf2dfcee09d1" providerId="ADAL" clId="{E5799506-52DE-42E1-8524-A6BA2B35C35C}" dt="2025-08-12T13:42:31.856" v="53" actId="47"/>
        <pc:sldMkLst>
          <pc:docMk/>
          <pc:sldMk cId="1238495432" sldId="1085"/>
        </pc:sldMkLst>
      </pc:sldChg>
      <pc:sldChg chg="add del">
        <pc:chgData name="Cesar Augusto Lopez Gallego" userId="0dfa9112-9251-4882-b472-cf2dfcee09d1" providerId="ADAL" clId="{E5799506-52DE-42E1-8524-A6BA2B35C35C}" dt="2025-09-05T12:51:48.353" v="8985" actId="47"/>
        <pc:sldMkLst>
          <pc:docMk/>
          <pc:sldMk cId="554784433" sldId="1086"/>
        </pc:sldMkLst>
      </pc:sldChg>
      <pc:sldChg chg="addSp delSp modSp new del mod">
        <pc:chgData name="Cesar Augusto Lopez Gallego" userId="0dfa9112-9251-4882-b472-cf2dfcee09d1" providerId="ADAL" clId="{E5799506-52DE-42E1-8524-A6BA2B35C35C}" dt="2025-09-03T00:08:20.225" v="8668" actId="2696"/>
        <pc:sldMkLst>
          <pc:docMk/>
          <pc:sldMk cId="869807612" sldId="1086"/>
        </pc:sldMkLst>
        <pc:spChg chg="del">
          <ac:chgData name="Cesar Augusto Lopez Gallego" userId="0dfa9112-9251-4882-b472-cf2dfcee09d1" providerId="ADAL" clId="{E5799506-52DE-42E1-8524-A6BA2B35C35C}" dt="2025-08-13T13:50:05.976" v="858" actId="478"/>
          <ac:spMkLst>
            <pc:docMk/>
            <pc:sldMk cId="869807612" sldId="1086"/>
            <ac:spMk id="2" creationId="{2DAAB80B-D24A-46DF-AC74-8C44C2E7D19E}"/>
          </ac:spMkLst>
        </pc:spChg>
        <pc:spChg chg="del">
          <ac:chgData name="Cesar Augusto Lopez Gallego" userId="0dfa9112-9251-4882-b472-cf2dfcee09d1" providerId="ADAL" clId="{E5799506-52DE-42E1-8524-A6BA2B35C35C}" dt="2025-08-13T13:50:02.602" v="857" actId="478"/>
          <ac:spMkLst>
            <pc:docMk/>
            <pc:sldMk cId="869807612" sldId="1086"/>
            <ac:spMk id="3" creationId="{C4B67C7D-632C-469E-811B-541F3B88FB02}"/>
          </ac:spMkLst>
        </pc:spChg>
        <pc:spChg chg="add mod">
          <ac:chgData name="Cesar Augusto Lopez Gallego" userId="0dfa9112-9251-4882-b472-cf2dfcee09d1" providerId="ADAL" clId="{E5799506-52DE-42E1-8524-A6BA2B35C35C}" dt="2025-08-13T13:59:51.082" v="870" actId="13926"/>
          <ac:spMkLst>
            <pc:docMk/>
            <pc:sldMk cId="869807612" sldId="1086"/>
            <ac:spMk id="6" creationId="{A8819A96-FC58-4FFB-BE76-03F25435A277}"/>
          </ac:spMkLst>
        </pc:spChg>
      </pc:sldChg>
      <pc:sldChg chg="del">
        <pc:chgData name="Cesar Augusto Lopez Gallego" userId="0dfa9112-9251-4882-b472-cf2dfcee09d1" providerId="ADAL" clId="{E5799506-52DE-42E1-8524-A6BA2B35C35C}" dt="2025-08-12T13:42:31.856" v="53" actId="47"/>
        <pc:sldMkLst>
          <pc:docMk/>
          <pc:sldMk cId="1666523791" sldId="1086"/>
        </pc:sldMkLst>
      </pc:sldChg>
      <pc:sldChg chg="modSp add mod ord">
        <pc:chgData name="Cesar Augusto Lopez Gallego" userId="0dfa9112-9251-4882-b472-cf2dfcee09d1" providerId="ADAL" clId="{E5799506-52DE-42E1-8524-A6BA2B35C35C}" dt="2025-09-05T17:10:57.863" v="9043"/>
        <pc:sldMkLst>
          <pc:docMk/>
          <pc:sldMk cId="253899514" sldId="1087"/>
        </pc:sldMkLst>
        <pc:graphicFrameChg chg="modGraphic">
          <ac:chgData name="Cesar Augusto Lopez Gallego" userId="0dfa9112-9251-4882-b472-cf2dfcee09d1" providerId="ADAL" clId="{E5799506-52DE-42E1-8524-A6BA2B35C35C}" dt="2025-08-23T22:39:03.970" v="6144" actId="20577"/>
          <ac:graphicFrameMkLst>
            <pc:docMk/>
            <pc:sldMk cId="253899514" sldId="1087"/>
            <ac:graphicFrameMk id="5" creationId="{58600B4A-E8FB-40C9-817F-7431C4E1C357}"/>
          </ac:graphicFrameMkLst>
        </pc:graphicFrameChg>
      </pc:sldChg>
      <pc:sldChg chg="addSp delSp modSp new del mod ord">
        <pc:chgData name="Cesar Augusto Lopez Gallego" userId="0dfa9112-9251-4882-b472-cf2dfcee09d1" providerId="ADAL" clId="{E5799506-52DE-42E1-8524-A6BA2B35C35C}" dt="2025-08-23T22:38:23.551" v="6132" actId="2696"/>
        <pc:sldMkLst>
          <pc:docMk/>
          <pc:sldMk cId="1250617492" sldId="1087"/>
        </pc:sldMkLst>
        <pc:spChg chg="del">
          <ac:chgData name="Cesar Augusto Lopez Gallego" userId="0dfa9112-9251-4882-b472-cf2dfcee09d1" providerId="ADAL" clId="{E5799506-52DE-42E1-8524-A6BA2B35C35C}" dt="2025-08-13T14:00:27.626" v="872" actId="478"/>
          <ac:spMkLst>
            <pc:docMk/>
            <pc:sldMk cId="1250617492" sldId="1087"/>
            <ac:spMk id="2" creationId="{9BB25BE1-F158-4B97-8810-DD62A358D025}"/>
          </ac:spMkLst>
        </pc:spChg>
        <pc:spChg chg="del">
          <ac:chgData name="Cesar Augusto Lopez Gallego" userId="0dfa9112-9251-4882-b472-cf2dfcee09d1" providerId="ADAL" clId="{E5799506-52DE-42E1-8524-A6BA2B35C35C}" dt="2025-08-13T14:00:27.626" v="872" actId="478"/>
          <ac:spMkLst>
            <pc:docMk/>
            <pc:sldMk cId="1250617492" sldId="1087"/>
            <ac:spMk id="3" creationId="{C5E63E7E-961E-4303-A4BB-6ED776BF6F62}"/>
          </ac:spMkLst>
        </pc:spChg>
        <pc:spChg chg="add mod">
          <ac:chgData name="Cesar Augusto Lopez Gallego" userId="0dfa9112-9251-4882-b472-cf2dfcee09d1" providerId="ADAL" clId="{E5799506-52DE-42E1-8524-A6BA2B35C35C}" dt="2025-08-13T14:11:18.849" v="924" actId="122"/>
          <ac:spMkLst>
            <pc:docMk/>
            <pc:sldMk cId="1250617492" sldId="1087"/>
            <ac:spMk id="6" creationId="{3E92143D-912D-4263-9EBF-89891F88970A}"/>
          </ac:spMkLst>
        </pc:spChg>
        <pc:spChg chg="add del">
          <ac:chgData name="Cesar Augusto Lopez Gallego" userId="0dfa9112-9251-4882-b472-cf2dfcee09d1" providerId="ADAL" clId="{E5799506-52DE-42E1-8524-A6BA2B35C35C}" dt="2025-08-13T14:15:36.279" v="1011" actId="22"/>
          <ac:spMkLst>
            <pc:docMk/>
            <pc:sldMk cId="1250617492" sldId="1087"/>
            <ac:spMk id="8" creationId="{7D1A3179-CB4D-48EC-B808-FD9ECC9A1019}"/>
          </ac:spMkLst>
        </pc:spChg>
        <pc:graphicFrameChg chg="add mod modGraphic">
          <ac:chgData name="Cesar Augusto Lopez Gallego" userId="0dfa9112-9251-4882-b472-cf2dfcee09d1" providerId="ADAL" clId="{E5799506-52DE-42E1-8524-A6BA2B35C35C}" dt="2025-08-20T23:15:25.485" v="1139" actId="6549"/>
          <ac:graphicFrameMkLst>
            <pc:docMk/>
            <pc:sldMk cId="1250617492" sldId="1087"/>
            <ac:graphicFrameMk id="5" creationId="{58600B4A-E8FB-40C9-817F-7431C4E1C357}"/>
          </ac:graphicFrameMkLst>
        </pc:graphicFrameChg>
      </pc:sldChg>
      <pc:sldChg chg="del">
        <pc:chgData name="Cesar Augusto Lopez Gallego" userId="0dfa9112-9251-4882-b472-cf2dfcee09d1" providerId="ADAL" clId="{E5799506-52DE-42E1-8524-A6BA2B35C35C}" dt="2025-08-12T13:42:31.856" v="53" actId="47"/>
        <pc:sldMkLst>
          <pc:docMk/>
          <pc:sldMk cId="1459981184" sldId="1087"/>
        </pc:sldMkLst>
      </pc:sldChg>
      <pc:sldChg chg="add del">
        <pc:chgData name="Cesar Augusto Lopez Gallego" userId="0dfa9112-9251-4882-b472-cf2dfcee09d1" providerId="ADAL" clId="{E5799506-52DE-42E1-8524-A6BA2B35C35C}" dt="2025-08-23T22:38:30.392" v="6134" actId="2696"/>
        <pc:sldMkLst>
          <pc:docMk/>
          <pc:sldMk cId="2587006483" sldId="1087"/>
        </pc:sldMkLst>
      </pc:sldChg>
      <pc:sldChg chg="del">
        <pc:chgData name="Cesar Augusto Lopez Gallego" userId="0dfa9112-9251-4882-b472-cf2dfcee09d1" providerId="ADAL" clId="{E5799506-52DE-42E1-8524-A6BA2B35C35C}" dt="2025-08-12T13:42:31.856" v="53" actId="47"/>
        <pc:sldMkLst>
          <pc:docMk/>
          <pc:sldMk cId="3401562383" sldId="1088"/>
        </pc:sldMkLst>
      </pc:sldChg>
      <pc:sldChg chg="addSp delSp modSp new mod ord modNotesTx">
        <pc:chgData name="Cesar Augusto Lopez Gallego" userId="0dfa9112-9251-4882-b472-cf2dfcee09d1" providerId="ADAL" clId="{E5799506-52DE-42E1-8524-A6BA2B35C35C}" dt="2025-08-21T00:37:33.484" v="1545" actId="1076"/>
        <pc:sldMkLst>
          <pc:docMk/>
          <pc:sldMk cId="3987071856" sldId="1088"/>
        </pc:sldMkLst>
        <pc:spChg chg="del">
          <ac:chgData name="Cesar Augusto Lopez Gallego" userId="0dfa9112-9251-4882-b472-cf2dfcee09d1" providerId="ADAL" clId="{E5799506-52DE-42E1-8524-A6BA2B35C35C}" dt="2025-08-13T14:06:09.764" v="876" actId="478"/>
          <ac:spMkLst>
            <pc:docMk/>
            <pc:sldMk cId="3987071856" sldId="1088"/>
            <ac:spMk id="2" creationId="{53C8ABCD-7AA8-4631-BDE1-35A0E9ADD4C4}"/>
          </ac:spMkLst>
        </pc:spChg>
        <pc:spChg chg="del">
          <ac:chgData name="Cesar Augusto Lopez Gallego" userId="0dfa9112-9251-4882-b472-cf2dfcee09d1" providerId="ADAL" clId="{E5799506-52DE-42E1-8524-A6BA2B35C35C}" dt="2025-08-13T14:06:09.764" v="876" actId="478"/>
          <ac:spMkLst>
            <pc:docMk/>
            <pc:sldMk cId="3987071856" sldId="1088"/>
            <ac:spMk id="3" creationId="{465876EE-7AEA-4AE7-A713-0BC5218A3931}"/>
          </ac:spMkLst>
        </pc:spChg>
        <pc:spChg chg="add mod">
          <ac:chgData name="Cesar Augusto Lopez Gallego" userId="0dfa9112-9251-4882-b472-cf2dfcee09d1" providerId="ADAL" clId="{E5799506-52DE-42E1-8524-A6BA2B35C35C}" dt="2025-08-21T00:03:39.301" v="1428" actId="20577"/>
          <ac:spMkLst>
            <pc:docMk/>
            <pc:sldMk cId="3987071856" sldId="1088"/>
            <ac:spMk id="5" creationId="{D157BEE0-547F-4D3A-B687-7A9B209D8F64}"/>
          </ac:spMkLst>
        </pc:spChg>
        <pc:spChg chg="add mod">
          <ac:chgData name="Cesar Augusto Lopez Gallego" userId="0dfa9112-9251-4882-b472-cf2dfcee09d1" providerId="ADAL" clId="{E5799506-52DE-42E1-8524-A6BA2B35C35C}" dt="2025-08-21T00:37:33.484" v="1545" actId="1076"/>
          <ac:spMkLst>
            <pc:docMk/>
            <pc:sldMk cId="3987071856" sldId="1088"/>
            <ac:spMk id="6" creationId="{60105E9D-9193-4697-8AB0-BD40A70C784F}"/>
          </ac:spMkLst>
        </pc:spChg>
        <pc:spChg chg="add mod">
          <ac:chgData name="Cesar Augusto Lopez Gallego" userId="0dfa9112-9251-4882-b472-cf2dfcee09d1" providerId="ADAL" clId="{E5799506-52DE-42E1-8524-A6BA2B35C35C}" dt="2025-08-21T00:37:25.872" v="1543" actId="14100"/>
          <ac:spMkLst>
            <pc:docMk/>
            <pc:sldMk cId="3987071856" sldId="1088"/>
            <ac:spMk id="7" creationId="{09CE85A8-93E2-4D70-8D95-E75203977FC9}"/>
          </ac:spMkLst>
        </pc:spChg>
        <pc:spChg chg="add mod">
          <ac:chgData name="Cesar Augusto Lopez Gallego" userId="0dfa9112-9251-4882-b472-cf2dfcee09d1" providerId="ADAL" clId="{E5799506-52DE-42E1-8524-A6BA2B35C35C}" dt="2025-08-21T00:37:29.554" v="1544" actId="1076"/>
          <ac:spMkLst>
            <pc:docMk/>
            <pc:sldMk cId="3987071856" sldId="1088"/>
            <ac:spMk id="9" creationId="{4396CA57-0239-43EE-A266-F98447211EB4}"/>
          </ac:spMkLst>
        </pc:spChg>
        <pc:spChg chg="add mod">
          <ac:chgData name="Cesar Augusto Lopez Gallego" userId="0dfa9112-9251-4882-b472-cf2dfcee09d1" providerId="ADAL" clId="{E5799506-52DE-42E1-8524-A6BA2B35C35C}" dt="2025-08-20T23:59:56.073" v="1410" actId="14100"/>
          <ac:spMkLst>
            <pc:docMk/>
            <pc:sldMk cId="3987071856" sldId="1088"/>
            <ac:spMk id="10" creationId="{CF072818-2510-4882-ABB3-AD9FC1540764}"/>
          </ac:spMkLst>
        </pc:spChg>
        <pc:picChg chg="add del mod">
          <ac:chgData name="Cesar Augusto Lopez Gallego" userId="0dfa9112-9251-4882-b472-cf2dfcee09d1" providerId="ADAL" clId="{E5799506-52DE-42E1-8524-A6BA2B35C35C}" dt="2025-08-13T14:31:27.282" v="1044" actId="478"/>
          <ac:picMkLst>
            <pc:docMk/>
            <pc:sldMk cId="3987071856" sldId="1088"/>
            <ac:picMk id="6" creationId="{40D90A1A-F5E8-4708-8B1F-51B6E788B2AF}"/>
          </ac:picMkLst>
        </pc:picChg>
        <pc:picChg chg="add mod">
          <ac:chgData name="Cesar Augusto Lopez Gallego" userId="0dfa9112-9251-4882-b472-cf2dfcee09d1" providerId="ADAL" clId="{E5799506-52DE-42E1-8524-A6BA2B35C35C}" dt="2025-08-13T14:32:16.273" v="1053" actId="1076"/>
          <ac:picMkLst>
            <pc:docMk/>
            <pc:sldMk cId="3987071856" sldId="1088"/>
            <ac:picMk id="8" creationId="{30B6A248-4148-4D7A-82B0-C6E7DF6C3384}"/>
          </ac:picMkLst>
        </pc:picChg>
      </pc:sldChg>
      <pc:sldChg chg="del">
        <pc:chgData name="Cesar Augusto Lopez Gallego" userId="0dfa9112-9251-4882-b472-cf2dfcee09d1" providerId="ADAL" clId="{E5799506-52DE-42E1-8524-A6BA2B35C35C}" dt="2025-08-12T13:42:31.856" v="53" actId="47"/>
        <pc:sldMkLst>
          <pc:docMk/>
          <pc:sldMk cId="895755671" sldId="1089"/>
        </pc:sldMkLst>
      </pc:sldChg>
      <pc:sldChg chg="new del">
        <pc:chgData name="Cesar Augusto Lopez Gallego" userId="0dfa9112-9251-4882-b472-cf2dfcee09d1" providerId="ADAL" clId="{E5799506-52DE-42E1-8524-A6BA2B35C35C}" dt="2025-08-13T14:16:15.514" v="1014" actId="47"/>
        <pc:sldMkLst>
          <pc:docMk/>
          <pc:sldMk cId="3370911656" sldId="1089"/>
        </pc:sldMkLst>
      </pc:sldChg>
      <pc:sldChg chg="addSp delSp modSp add mod ord">
        <pc:chgData name="Cesar Augusto Lopez Gallego" userId="0dfa9112-9251-4882-b472-cf2dfcee09d1" providerId="ADAL" clId="{E5799506-52DE-42E1-8524-A6BA2B35C35C}" dt="2025-08-21T00:49:23.702" v="1586" actId="1076"/>
        <pc:sldMkLst>
          <pc:docMk/>
          <pc:sldMk cId="1064396570" sldId="1090"/>
        </pc:sldMkLst>
        <pc:spChg chg="add mod">
          <ac:chgData name="Cesar Augusto Lopez Gallego" userId="0dfa9112-9251-4882-b472-cf2dfcee09d1" providerId="ADAL" clId="{E5799506-52DE-42E1-8524-A6BA2B35C35C}" dt="2025-08-21T00:48:39.957" v="1577" actId="164"/>
          <ac:spMkLst>
            <pc:docMk/>
            <pc:sldMk cId="1064396570" sldId="1090"/>
            <ac:spMk id="3" creationId="{79100BB3-19A9-4C5D-B2AA-EF8799D868B7}"/>
          </ac:spMkLst>
        </pc:spChg>
        <pc:grpChg chg="add del mod">
          <ac:chgData name="Cesar Augusto Lopez Gallego" userId="0dfa9112-9251-4882-b472-cf2dfcee09d1" providerId="ADAL" clId="{E5799506-52DE-42E1-8524-A6BA2B35C35C}" dt="2025-08-21T00:49:15.730" v="1583" actId="478"/>
          <ac:grpSpMkLst>
            <pc:docMk/>
            <pc:sldMk cId="1064396570" sldId="1090"/>
            <ac:grpSpMk id="28" creationId="{88117024-84B0-4BA5-9F49-78BE0A52B295}"/>
          </ac:grpSpMkLst>
        </pc:grpChg>
        <pc:picChg chg="add mod">
          <ac:chgData name="Cesar Augusto Lopez Gallego" userId="0dfa9112-9251-4882-b472-cf2dfcee09d1" providerId="ADAL" clId="{E5799506-52DE-42E1-8524-A6BA2B35C35C}" dt="2025-08-21T00:48:39.957" v="1577" actId="164"/>
          <ac:picMkLst>
            <pc:docMk/>
            <pc:sldMk cId="1064396570" sldId="1090"/>
            <ac:picMk id="2" creationId="{99931E90-8F2B-4C59-8EA4-B55A537FB9A7}"/>
          </ac:picMkLst>
        </pc:picChg>
        <pc:picChg chg="add mod">
          <ac:chgData name="Cesar Augusto Lopez Gallego" userId="0dfa9112-9251-4882-b472-cf2dfcee09d1" providerId="ADAL" clId="{E5799506-52DE-42E1-8524-A6BA2B35C35C}" dt="2025-08-21T00:48:39.957" v="1577" actId="164"/>
          <ac:picMkLst>
            <pc:docMk/>
            <pc:sldMk cId="1064396570" sldId="1090"/>
            <ac:picMk id="7" creationId="{6010E767-15CC-450E-85FF-A1F46AB0BC48}"/>
          </ac:picMkLst>
        </pc:picChg>
        <pc:picChg chg="add mod">
          <ac:chgData name="Cesar Augusto Lopez Gallego" userId="0dfa9112-9251-4882-b472-cf2dfcee09d1" providerId="ADAL" clId="{E5799506-52DE-42E1-8524-A6BA2B35C35C}" dt="2025-08-21T00:48:39.957" v="1577" actId="164"/>
          <ac:picMkLst>
            <pc:docMk/>
            <pc:sldMk cId="1064396570" sldId="1090"/>
            <ac:picMk id="9" creationId="{181E2E41-290B-42C2-9855-222B0CDA8DD8}"/>
          </ac:picMkLst>
        </pc:picChg>
        <pc:picChg chg="add del mod">
          <ac:chgData name="Cesar Augusto Lopez Gallego" userId="0dfa9112-9251-4882-b472-cf2dfcee09d1" providerId="ADAL" clId="{E5799506-52DE-42E1-8524-A6BA2B35C35C}" dt="2025-08-21T00:20:38.913" v="1501" actId="478"/>
          <ac:picMkLst>
            <pc:docMk/>
            <pc:sldMk cId="1064396570" sldId="1090"/>
            <ac:picMk id="11" creationId="{FBDDBD19-E83E-4FD2-8611-D908FCC79C11}"/>
          </ac:picMkLst>
        </pc:picChg>
        <pc:picChg chg="add del mod">
          <ac:chgData name="Cesar Augusto Lopez Gallego" userId="0dfa9112-9251-4882-b472-cf2dfcee09d1" providerId="ADAL" clId="{E5799506-52DE-42E1-8524-A6BA2B35C35C}" dt="2025-08-21T00:21:05.659" v="1506" actId="478"/>
          <ac:picMkLst>
            <pc:docMk/>
            <pc:sldMk cId="1064396570" sldId="1090"/>
            <ac:picMk id="13" creationId="{52431339-DD0E-478D-82F5-30241DF7166F}"/>
          </ac:picMkLst>
        </pc:picChg>
        <pc:picChg chg="add mod">
          <ac:chgData name="Cesar Augusto Lopez Gallego" userId="0dfa9112-9251-4882-b472-cf2dfcee09d1" providerId="ADAL" clId="{E5799506-52DE-42E1-8524-A6BA2B35C35C}" dt="2025-08-21T00:48:39.957" v="1577" actId="164"/>
          <ac:picMkLst>
            <pc:docMk/>
            <pc:sldMk cId="1064396570" sldId="1090"/>
            <ac:picMk id="15" creationId="{C594E63A-F711-4B26-8DC0-C20EBBD824BB}"/>
          </ac:picMkLst>
        </pc:picChg>
        <pc:picChg chg="add mod">
          <ac:chgData name="Cesar Augusto Lopez Gallego" userId="0dfa9112-9251-4882-b472-cf2dfcee09d1" providerId="ADAL" clId="{E5799506-52DE-42E1-8524-A6BA2B35C35C}" dt="2025-08-21T00:48:39.957" v="1577" actId="164"/>
          <ac:picMkLst>
            <pc:docMk/>
            <pc:sldMk cId="1064396570" sldId="1090"/>
            <ac:picMk id="17" creationId="{2504000C-AD7F-42CB-9230-CA21F6C1F1FF}"/>
          </ac:picMkLst>
        </pc:picChg>
        <pc:picChg chg="add mod">
          <ac:chgData name="Cesar Augusto Lopez Gallego" userId="0dfa9112-9251-4882-b472-cf2dfcee09d1" providerId="ADAL" clId="{E5799506-52DE-42E1-8524-A6BA2B35C35C}" dt="2025-08-21T00:48:39.957" v="1577" actId="164"/>
          <ac:picMkLst>
            <pc:docMk/>
            <pc:sldMk cId="1064396570" sldId="1090"/>
            <ac:picMk id="19" creationId="{71599A37-8385-41C4-BC51-A144FED80467}"/>
          </ac:picMkLst>
        </pc:picChg>
        <pc:picChg chg="add mod">
          <ac:chgData name="Cesar Augusto Lopez Gallego" userId="0dfa9112-9251-4882-b472-cf2dfcee09d1" providerId="ADAL" clId="{E5799506-52DE-42E1-8524-A6BA2B35C35C}" dt="2025-08-21T00:48:39.957" v="1577" actId="164"/>
          <ac:picMkLst>
            <pc:docMk/>
            <pc:sldMk cId="1064396570" sldId="1090"/>
            <ac:picMk id="21" creationId="{1768B51F-458A-4767-AC82-B8CE0B35F8E8}"/>
          </ac:picMkLst>
        </pc:picChg>
        <pc:picChg chg="add del mod">
          <ac:chgData name="Cesar Augusto Lopez Gallego" userId="0dfa9112-9251-4882-b472-cf2dfcee09d1" providerId="ADAL" clId="{E5799506-52DE-42E1-8524-A6BA2B35C35C}" dt="2025-08-21T00:40:02.561" v="1549" actId="478"/>
          <ac:picMkLst>
            <pc:docMk/>
            <pc:sldMk cId="1064396570" sldId="1090"/>
            <ac:picMk id="23" creationId="{47986803-8FC8-49EE-8EDC-89DC236B4C64}"/>
          </ac:picMkLst>
        </pc:picChg>
        <pc:picChg chg="add mod">
          <ac:chgData name="Cesar Augusto Lopez Gallego" userId="0dfa9112-9251-4882-b472-cf2dfcee09d1" providerId="ADAL" clId="{E5799506-52DE-42E1-8524-A6BA2B35C35C}" dt="2025-08-21T00:48:39.957" v="1577" actId="164"/>
          <ac:picMkLst>
            <pc:docMk/>
            <pc:sldMk cId="1064396570" sldId="1090"/>
            <ac:picMk id="25" creationId="{6EFF00D1-D4E8-4701-8B5B-75365EBEC288}"/>
          </ac:picMkLst>
        </pc:picChg>
        <pc:picChg chg="add mod">
          <ac:chgData name="Cesar Augusto Lopez Gallego" userId="0dfa9112-9251-4882-b472-cf2dfcee09d1" providerId="ADAL" clId="{E5799506-52DE-42E1-8524-A6BA2B35C35C}" dt="2025-08-21T00:48:39.957" v="1577" actId="164"/>
          <ac:picMkLst>
            <pc:docMk/>
            <pc:sldMk cId="1064396570" sldId="1090"/>
            <ac:picMk id="27" creationId="{ABD159CB-8D51-4D26-899C-DE9FA9BCF315}"/>
          </ac:picMkLst>
        </pc:picChg>
        <pc:picChg chg="add mod">
          <ac:chgData name="Cesar Augusto Lopez Gallego" userId="0dfa9112-9251-4882-b472-cf2dfcee09d1" providerId="ADAL" clId="{E5799506-52DE-42E1-8524-A6BA2B35C35C}" dt="2025-08-21T00:49:23.702" v="1586" actId="1076"/>
          <ac:picMkLst>
            <pc:docMk/>
            <pc:sldMk cId="1064396570" sldId="1090"/>
            <ac:picMk id="30" creationId="{83B479BE-8C85-4FF4-B4B8-34B0EBE73A56}"/>
          </ac:picMkLst>
        </pc:picChg>
      </pc:sldChg>
      <pc:sldChg chg="del">
        <pc:chgData name="Cesar Augusto Lopez Gallego" userId="0dfa9112-9251-4882-b472-cf2dfcee09d1" providerId="ADAL" clId="{E5799506-52DE-42E1-8524-A6BA2B35C35C}" dt="2025-08-12T13:41:37.418" v="0" actId="47"/>
        <pc:sldMkLst>
          <pc:docMk/>
          <pc:sldMk cId="3093511870" sldId="1090"/>
        </pc:sldMkLst>
      </pc:sldChg>
      <pc:sldChg chg="addSp delSp modSp new mod">
        <pc:chgData name="Cesar Augusto Lopez Gallego" userId="0dfa9112-9251-4882-b472-cf2dfcee09d1" providerId="ADAL" clId="{E5799506-52DE-42E1-8524-A6BA2B35C35C}" dt="2025-08-25T20:59:45.526" v="6455" actId="20577"/>
        <pc:sldMkLst>
          <pc:docMk/>
          <pc:sldMk cId="1444683309" sldId="1091"/>
        </pc:sldMkLst>
        <pc:spChg chg="mod">
          <ac:chgData name="Cesar Augusto Lopez Gallego" userId="0dfa9112-9251-4882-b472-cf2dfcee09d1" providerId="ADAL" clId="{E5799506-52DE-42E1-8524-A6BA2B35C35C}" dt="2025-08-25T20:59:45.526" v="6455" actId="20577"/>
          <ac:spMkLst>
            <pc:docMk/>
            <pc:sldMk cId="1444683309" sldId="1091"/>
            <ac:spMk id="2" creationId="{1AD06710-E3EB-4DFE-B681-4F606D4E9203}"/>
          </ac:spMkLst>
        </pc:spChg>
        <pc:spChg chg="del">
          <ac:chgData name="Cesar Augusto Lopez Gallego" userId="0dfa9112-9251-4882-b472-cf2dfcee09d1" providerId="ADAL" clId="{E5799506-52DE-42E1-8524-A6BA2B35C35C}" dt="2025-08-23T21:24:26.241" v="5493" actId="478"/>
          <ac:spMkLst>
            <pc:docMk/>
            <pc:sldMk cId="1444683309" sldId="1091"/>
            <ac:spMk id="3" creationId="{4E9FAF8F-95B2-4E1E-B5A5-BD140FFA23E1}"/>
          </ac:spMkLst>
        </pc:spChg>
        <pc:picChg chg="add del mod">
          <ac:chgData name="Cesar Augusto Lopez Gallego" userId="0dfa9112-9251-4882-b472-cf2dfcee09d1" providerId="ADAL" clId="{E5799506-52DE-42E1-8524-A6BA2B35C35C}" dt="2025-08-23T22:38:08.018" v="6128" actId="478"/>
          <ac:picMkLst>
            <pc:docMk/>
            <pc:sldMk cId="1444683309" sldId="1091"/>
            <ac:picMk id="5" creationId="{72496243-9AD1-4E9A-B5A5-1EC7A25539A9}"/>
          </ac:picMkLst>
        </pc:picChg>
        <pc:picChg chg="add mod">
          <ac:chgData name="Cesar Augusto Lopez Gallego" userId="0dfa9112-9251-4882-b472-cf2dfcee09d1" providerId="ADAL" clId="{E5799506-52DE-42E1-8524-A6BA2B35C35C}" dt="2025-08-23T22:38:15.339" v="6131" actId="1076"/>
          <ac:picMkLst>
            <pc:docMk/>
            <pc:sldMk cId="1444683309" sldId="1091"/>
            <ac:picMk id="6" creationId="{B313FBDC-0208-471D-BC89-CF2938117905}"/>
          </ac:picMkLst>
        </pc:picChg>
      </pc:sldChg>
      <pc:sldChg chg="del">
        <pc:chgData name="Cesar Augusto Lopez Gallego" userId="0dfa9112-9251-4882-b472-cf2dfcee09d1" providerId="ADAL" clId="{E5799506-52DE-42E1-8524-A6BA2B35C35C}" dt="2025-08-12T13:41:37.418" v="0" actId="47"/>
        <pc:sldMkLst>
          <pc:docMk/>
          <pc:sldMk cId="2739827323" sldId="1091"/>
        </pc:sldMkLst>
      </pc:sldChg>
      <pc:sldChg chg="add del">
        <pc:chgData name="Cesar Augusto Lopez Gallego" userId="0dfa9112-9251-4882-b472-cf2dfcee09d1" providerId="ADAL" clId="{E5799506-52DE-42E1-8524-A6BA2B35C35C}" dt="2025-08-13T14:16:27.157" v="1016"/>
        <pc:sldMkLst>
          <pc:docMk/>
          <pc:sldMk cId="3034210287" sldId="1091"/>
        </pc:sldMkLst>
      </pc:sldChg>
      <pc:sldChg chg="new del">
        <pc:chgData name="Cesar Augusto Lopez Gallego" userId="0dfa9112-9251-4882-b472-cf2dfcee09d1" providerId="ADAL" clId="{E5799506-52DE-42E1-8524-A6BA2B35C35C}" dt="2025-08-21T00:04:21.856" v="1431" actId="47"/>
        <pc:sldMkLst>
          <pc:docMk/>
          <pc:sldMk cId="44839413" sldId="1092"/>
        </pc:sldMkLst>
      </pc:sldChg>
      <pc:sldChg chg="addSp delSp modSp add mod">
        <pc:chgData name="Cesar Augusto Lopez Gallego" userId="0dfa9112-9251-4882-b472-cf2dfcee09d1" providerId="ADAL" clId="{E5799506-52DE-42E1-8524-A6BA2B35C35C}" dt="2025-08-21T00:59:27.366" v="1662" actId="1076"/>
        <pc:sldMkLst>
          <pc:docMk/>
          <pc:sldMk cId="719453444" sldId="1092"/>
        </pc:sldMkLst>
        <pc:spChg chg="del">
          <ac:chgData name="Cesar Augusto Lopez Gallego" userId="0dfa9112-9251-4882-b472-cf2dfcee09d1" providerId="ADAL" clId="{E5799506-52DE-42E1-8524-A6BA2B35C35C}" dt="2025-08-21T00:04:59.573" v="1484" actId="478"/>
          <ac:spMkLst>
            <pc:docMk/>
            <pc:sldMk cId="719453444" sldId="1092"/>
            <ac:spMk id="3" creationId="{79100BB3-19A9-4C5D-B2AA-EF8799D868B7}"/>
          </ac:spMkLst>
        </pc:spChg>
        <pc:spChg chg="mod">
          <ac:chgData name="Cesar Augusto Lopez Gallego" userId="0dfa9112-9251-4882-b472-cf2dfcee09d1" providerId="ADAL" clId="{E5799506-52DE-42E1-8524-A6BA2B35C35C}" dt="2025-08-21T00:04:56.202" v="1483" actId="20577"/>
          <ac:spMkLst>
            <pc:docMk/>
            <pc:sldMk cId="719453444" sldId="1092"/>
            <ac:spMk id="5" creationId="{D157BEE0-547F-4D3A-B687-7A9B209D8F64}"/>
          </ac:spMkLst>
        </pc:spChg>
        <pc:spChg chg="add del mod">
          <ac:chgData name="Cesar Augusto Lopez Gallego" userId="0dfa9112-9251-4882-b472-cf2dfcee09d1" providerId="ADAL" clId="{E5799506-52DE-42E1-8524-A6BA2B35C35C}" dt="2025-08-21T00:57:17.761" v="1617" actId="478"/>
          <ac:spMkLst>
            <pc:docMk/>
            <pc:sldMk cId="719453444" sldId="1092"/>
            <ac:spMk id="11" creationId="{438C1783-EB1F-4E23-8012-D996111BE145}"/>
          </ac:spMkLst>
        </pc:spChg>
        <pc:grpChg chg="add mod">
          <ac:chgData name="Cesar Augusto Lopez Gallego" userId="0dfa9112-9251-4882-b472-cf2dfcee09d1" providerId="ADAL" clId="{E5799506-52DE-42E1-8524-A6BA2B35C35C}" dt="2025-08-21T00:51:01.797" v="1600" actId="164"/>
          <ac:grpSpMkLst>
            <pc:docMk/>
            <pc:sldMk cId="719453444" sldId="1092"/>
            <ac:grpSpMk id="14" creationId="{85645236-3BB6-488D-A724-036DC0A14097}"/>
          </ac:grpSpMkLst>
        </pc:grpChg>
        <pc:picChg chg="del">
          <ac:chgData name="Cesar Augusto Lopez Gallego" userId="0dfa9112-9251-4882-b472-cf2dfcee09d1" providerId="ADAL" clId="{E5799506-52DE-42E1-8524-A6BA2B35C35C}" dt="2025-08-21T00:04:29.492" v="1433" actId="478"/>
          <ac:picMkLst>
            <pc:docMk/>
            <pc:sldMk cId="719453444" sldId="1092"/>
            <ac:picMk id="2" creationId="{99931E90-8F2B-4C59-8EA4-B55A537FB9A7}"/>
          </ac:picMkLst>
        </pc:picChg>
        <pc:picChg chg="add del mod">
          <ac:chgData name="Cesar Augusto Lopez Gallego" userId="0dfa9112-9251-4882-b472-cf2dfcee09d1" providerId="ADAL" clId="{E5799506-52DE-42E1-8524-A6BA2B35C35C}" dt="2025-08-21T00:57:14.272" v="1616" actId="478"/>
          <ac:picMkLst>
            <pc:docMk/>
            <pc:sldMk cId="719453444" sldId="1092"/>
            <ac:picMk id="7" creationId="{F1334199-47D4-482F-8C75-5412C28E6123}"/>
          </ac:picMkLst>
        </pc:picChg>
        <pc:picChg chg="add del mod">
          <ac:chgData name="Cesar Augusto Lopez Gallego" userId="0dfa9112-9251-4882-b472-cf2dfcee09d1" providerId="ADAL" clId="{E5799506-52DE-42E1-8524-A6BA2B35C35C}" dt="2025-08-21T00:57:14.272" v="1616" actId="478"/>
          <ac:picMkLst>
            <pc:docMk/>
            <pc:sldMk cId="719453444" sldId="1092"/>
            <ac:picMk id="9" creationId="{F662B765-D3E2-408F-8EAF-3D12020E314D}"/>
          </ac:picMkLst>
        </pc:picChg>
        <pc:picChg chg="add del mod">
          <ac:chgData name="Cesar Augusto Lopez Gallego" userId="0dfa9112-9251-4882-b472-cf2dfcee09d1" providerId="ADAL" clId="{E5799506-52DE-42E1-8524-A6BA2B35C35C}" dt="2025-08-21T00:57:14.272" v="1616" actId="478"/>
          <ac:picMkLst>
            <pc:docMk/>
            <pc:sldMk cId="719453444" sldId="1092"/>
            <ac:picMk id="13" creationId="{E02BAF0A-2889-4183-8CEE-07B4BFCC3DB0}"/>
          </ac:picMkLst>
        </pc:picChg>
        <pc:picChg chg="add mod">
          <ac:chgData name="Cesar Augusto Lopez Gallego" userId="0dfa9112-9251-4882-b472-cf2dfcee09d1" providerId="ADAL" clId="{E5799506-52DE-42E1-8524-A6BA2B35C35C}" dt="2025-08-21T00:59:27.366" v="1662" actId="1076"/>
          <ac:picMkLst>
            <pc:docMk/>
            <pc:sldMk cId="719453444" sldId="1092"/>
            <ac:picMk id="16" creationId="{777F8673-FAF4-4ED6-8B73-C91A1FB76CC3}"/>
          </ac:picMkLst>
        </pc:picChg>
        <pc:picChg chg="add mod">
          <ac:chgData name="Cesar Augusto Lopez Gallego" userId="0dfa9112-9251-4882-b472-cf2dfcee09d1" providerId="ADAL" clId="{E5799506-52DE-42E1-8524-A6BA2B35C35C}" dt="2025-08-21T00:59:23.924" v="1661" actId="1076"/>
          <ac:picMkLst>
            <pc:docMk/>
            <pc:sldMk cId="719453444" sldId="1092"/>
            <ac:picMk id="18" creationId="{543614A8-BA4E-4E8A-8A64-E5BAFED20100}"/>
          </ac:picMkLst>
        </pc:picChg>
      </pc:sldChg>
      <pc:sldChg chg="del">
        <pc:chgData name="Cesar Augusto Lopez Gallego" userId="0dfa9112-9251-4882-b472-cf2dfcee09d1" providerId="ADAL" clId="{E5799506-52DE-42E1-8524-A6BA2B35C35C}" dt="2025-08-12T13:42:31.856" v="53" actId="47"/>
        <pc:sldMkLst>
          <pc:docMk/>
          <pc:sldMk cId="3577569670" sldId="1092"/>
        </pc:sldMkLst>
      </pc:sldChg>
      <pc:sldChg chg="del">
        <pc:chgData name="Cesar Augusto Lopez Gallego" userId="0dfa9112-9251-4882-b472-cf2dfcee09d1" providerId="ADAL" clId="{E5799506-52DE-42E1-8524-A6BA2B35C35C}" dt="2025-08-12T13:42:31.856" v="53" actId="47"/>
        <pc:sldMkLst>
          <pc:docMk/>
          <pc:sldMk cId="214339009" sldId="1093"/>
        </pc:sldMkLst>
      </pc:sldChg>
      <pc:sldChg chg="addSp delSp modSp add mod">
        <pc:chgData name="Cesar Augusto Lopez Gallego" userId="0dfa9112-9251-4882-b472-cf2dfcee09d1" providerId="ADAL" clId="{E5799506-52DE-42E1-8524-A6BA2B35C35C}" dt="2025-08-21T00:58:50.963" v="1651" actId="22"/>
        <pc:sldMkLst>
          <pc:docMk/>
          <pc:sldMk cId="2932916585" sldId="1093"/>
        </pc:sldMkLst>
        <pc:spChg chg="add mod">
          <ac:chgData name="Cesar Augusto Lopez Gallego" userId="0dfa9112-9251-4882-b472-cf2dfcee09d1" providerId="ADAL" clId="{E5799506-52DE-42E1-8524-A6BA2B35C35C}" dt="2025-08-21T00:58:31.345" v="1649" actId="14100"/>
          <ac:spMkLst>
            <pc:docMk/>
            <pc:sldMk cId="2932916585" sldId="1093"/>
            <ac:spMk id="6" creationId="{B94B1636-C083-4C74-BEF1-408E57A189F6}"/>
          </ac:spMkLst>
        </pc:spChg>
        <pc:grpChg chg="mod">
          <ac:chgData name="Cesar Augusto Lopez Gallego" userId="0dfa9112-9251-4882-b472-cf2dfcee09d1" providerId="ADAL" clId="{E5799506-52DE-42E1-8524-A6BA2B35C35C}" dt="2025-08-21T00:49:32.612" v="1588" actId="1076"/>
          <ac:grpSpMkLst>
            <pc:docMk/>
            <pc:sldMk cId="2932916585" sldId="1093"/>
            <ac:grpSpMk id="28" creationId="{88117024-84B0-4BA5-9F49-78BE0A52B295}"/>
          </ac:grpSpMkLst>
        </pc:grpChg>
        <pc:picChg chg="mod">
          <ac:chgData name="Cesar Augusto Lopez Gallego" userId="0dfa9112-9251-4882-b472-cf2dfcee09d1" providerId="ADAL" clId="{E5799506-52DE-42E1-8524-A6BA2B35C35C}" dt="2025-08-21T00:57:33.792" v="1641" actId="1036"/>
          <ac:picMkLst>
            <pc:docMk/>
            <pc:sldMk cId="2932916585" sldId="1093"/>
            <ac:picMk id="7" creationId="{6010E767-15CC-450E-85FF-A1F46AB0BC48}"/>
          </ac:picMkLst>
        </pc:picChg>
        <pc:picChg chg="mod">
          <ac:chgData name="Cesar Augusto Lopez Gallego" userId="0dfa9112-9251-4882-b472-cf2dfcee09d1" providerId="ADAL" clId="{E5799506-52DE-42E1-8524-A6BA2B35C35C}" dt="2025-08-21T00:57:29.512" v="1632" actId="1038"/>
          <ac:picMkLst>
            <pc:docMk/>
            <pc:sldMk cId="2932916585" sldId="1093"/>
            <ac:picMk id="9" creationId="{181E2E41-290B-42C2-9855-222B0CDA8DD8}"/>
          </ac:picMkLst>
        </pc:picChg>
        <pc:picChg chg="add del">
          <ac:chgData name="Cesar Augusto Lopez Gallego" userId="0dfa9112-9251-4882-b472-cf2dfcee09d1" providerId="ADAL" clId="{E5799506-52DE-42E1-8524-A6BA2B35C35C}" dt="2025-08-21T00:58:50.963" v="1651" actId="22"/>
          <ac:picMkLst>
            <pc:docMk/>
            <pc:sldMk cId="2932916585" sldId="1093"/>
            <ac:picMk id="10" creationId="{6F4938D6-3C06-40A3-B67A-6F16CBAFDCCA}"/>
          </ac:picMkLst>
        </pc:picChg>
        <pc:picChg chg="mod">
          <ac:chgData name="Cesar Augusto Lopez Gallego" userId="0dfa9112-9251-4882-b472-cf2dfcee09d1" providerId="ADAL" clId="{E5799506-52DE-42E1-8524-A6BA2B35C35C}" dt="2025-08-21T00:57:33.792" v="1641" actId="1036"/>
          <ac:picMkLst>
            <pc:docMk/>
            <pc:sldMk cId="2932916585" sldId="1093"/>
            <ac:picMk id="21" creationId="{1768B51F-458A-4767-AC82-B8CE0B35F8E8}"/>
          </ac:picMkLst>
        </pc:picChg>
        <pc:picChg chg="mod">
          <ac:chgData name="Cesar Augusto Lopez Gallego" userId="0dfa9112-9251-4882-b472-cf2dfcee09d1" providerId="ADAL" clId="{E5799506-52DE-42E1-8524-A6BA2B35C35C}" dt="2025-08-21T00:57:24.975" v="1620" actId="1036"/>
          <ac:picMkLst>
            <pc:docMk/>
            <pc:sldMk cId="2932916585" sldId="1093"/>
            <ac:picMk id="25" creationId="{6EFF00D1-D4E8-4701-8B5B-75365EBEC288}"/>
          </ac:picMkLst>
        </pc:picChg>
        <pc:picChg chg="del">
          <ac:chgData name="Cesar Augusto Lopez Gallego" userId="0dfa9112-9251-4882-b472-cf2dfcee09d1" providerId="ADAL" clId="{E5799506-52DE-42E1-8524-A6BA2B35C35C}" dt="2025-08-21T00:49:29.032" v="1587" actId="478"/>
          <ac:picMkLst>
            <pc:docMk/>
            <pc:sldMk cId="2932916585" sldId="1093"/>
            <ac:picMk id="30" creationId="{83B479BE-8C85-4FF4-B4B8-34B0EBE73A56}"/>
          </ac:picMkLst>
        </pc:picChg>
      </pc:sldChg>
      <pc:sldChg chg="addSp delSp modSp add mod">
        <pc:chgData name="Cesar Augusto Lopez Gallego" userId="0dfa9112-9251-4882-b472-cf2dfcee09d1" providerId="ADAL" clId="{E5799506-52DE-42E1-8524-A6BA2B35C35C}" dt="2025-08-21T01:19:17.594" v="1770" actId="1076"/>
        <pc:sldMkLst>
          <pc:docMk/>
          <pc:sldMk cId="2558765144" sldId="1094"/>
        </pc:sldMkLst>
        <pc:spChg chg="mod">
          <ac:chgData name="Cesar Augusto Lopez Gallego" userId="0dfa9112-9251-4882-b472-cf2dfcee09d1" providerId="ADAL" clId="{E5799506-52DE-42E1-8524-A6BA2B35C35C}" dt="2025-08-21T01:19:17.594" v="1770" actId="1076"/>
          <ac:spMkLst>
            <pc:docMk/>
            <pc:sldMk cId="2558765144" sldId="1094"/>
            <ac:spMk id="5" creationId="{D157BEE0-547F-4D3A-B687-7A9B209D8F64}"/>
          </ac:spMkLst>
        </pc:spChg>
        <pc:spChg chg="del">
          <ac:chgData name="Cesar Augusto Lopez Gallego" userId="0dfa9112-9251-4882-b472-cf2dfcee09d1" providerId="ADAL" clId="{E5799506-52DE-42E1-8524-A6BA2B35C35C}" dt="2025-08-21T01:07:41.001" v="1684" actId="478"/>
          <ac:spMkLst>
            <pc:docMk/>
            <pc:sldMk cId="2558765144" sldId="1094"/>
            <ac:spMk id="6" creationId="{60105E9D-9193-4697-8AB0-BD40A70C784F}"/>
          </ac:spMkLst>
        </pc:spChg>
        <pc:spChg chg="del">
          <ac:chgData name="Cesar Augusto Lopez Gallego" userId="0dfa9112-9251-4882-b472-cf2dfcee09d1" providerId="ADAL" clId="{E5799506-52DE-42E1-8524-A6BA2B35C35C}" dt="2025-08-21T01:07:41.001" v="1684" actId="478"/>
          <ac:spMkLst>
            <pc:docMk/>
            <pc:sldMk cId="2558765144" sldId="1094"/>
            <ac:spMk id="7" creationId="{09CE85A8-93E2-4D70-8D95-E75203977FC9}"/>
          </ac:spMkLst>
        </pc:spChg>
        <pc:spChg chg="del">
          <ac:chgData name="Cesar Augusto Lopez Gallego" userId="0dfa9112-9251-4882-b472-cf2dfcee09d1" providerId="ADAL" clId="{E5799506-52DE-42E1-8524-A6BA2B35C35C}" dt="2025-08-21T01:07:41.001" v="1684" actId="478"/>
          <ac:spMkLst>
            <pc:docMk/>
            <pc:sldMk cId="2558765144" sldId="1094"/>
            <ac:spMk id="9" creationId="{4396CA57-0239-43EE-A266-F98447211EB4}"/>
          </ac:spMkLst>
        </pc:spChg>
        <pc:spChg chg="del">
          <ac:chgData name="Cesar Augusto Lopez Gallego" userId="0dfa9112-9251-4882-b472-cf2dfcee09d1" providerId="ADAL" clId="{E5799506-52DE-42E1-8524-A6BA2B35C35C}" dt="2025-08-21T01:07:41.001" v="1684" actId="478"/>
          <ac:spMkLst>
            <pc:docMk/>
            <pc:sldMk cId="2558765144" sldId="1094"/>
            <ac:spMk id="10" creationId="{CF072818-2510-4882-ABB3-AD9FC1540764}"/>
          </ac:spMkLst>
        </pc:spChg>
        <pc:spChg chg="add mod">
          <ac:chgData name="Cesar Augusto Lopez Gallego" userId="0dfa9112-9251-4882-b472-cf2dfcee09d1" providerId="ADAL" clId="{E5799506-52DE-42E1-8524-A6BA2B35C35C}" dt="2025-08-21T01:18:18.518" v="1763" actId="1076"/>
          <ac:spMkLst>
            <pc:docMk/>
            <pc:sldMk cId="2558765144" sldId="1094"/>
            <ac:spMk id="14" creationId="{48A948B1-556B-4EFF-9F73-29AF8EBB729E}"/>
          </ac:spMkLst>
        </pc:spChg>
        <pc:picChg chg="add del mod">
          <ac:chgData name="Cesar Augusto Lopez Gallego" userId="0dfa9112-9251-4882-b472-cf2dfcee09d1" providerId="ADAL" clId="{E5799506-52DE-42E1-8524-A6BA2B35C35C}" dt="2025-08-21T01:18:30.273" v="1764" actId="478"/>
          <ac:picMkLst>
            <pc:docMk/>
            <pc:sldMk cId="2558765144" sldId="1094"/>
            <ac:picMk id="3" creationId="{1F14C7FA-2D23-44A5-B469-3D2F95338469}"/>
          </ac:picMkLst>
        </pc:picChg>
        <pc:picChg chg="del">
          <ac:chgData name="Cesar Augusto Lopez Gallego" userId="0dfa9112-9251-4882-b472-cf2dfcee09d1" providerId="ADAL" clId="{E5799506-52DE-42E1-8524-A6BA2B35C35C}" dt="2025-08-21T01:07:41.001" v="1684" actId="478"/>
          <ac:picMkLst>
            <pc:docMk/>
            <pc:sldMk cId="2558765144" sldId="1094"/>
            <ac:picMk id="8" creationId="{30B6A248-4148-4D7A-82B0-C6E7DF6C3384}"/>
          </ac:picMkLst>
        </pc:picChg>
        <pc:picChg chg="add mod">
          <ac:chgData name="Cesar Augusto Lopez Gallego" userId="0dfa9112-9251-4882-b472-cf2dfcee09d1" providerId="ADAL" clId="{E5799506-52DE-42E1-8524-A6BA2B35C35C}" dt="2025-08-21T01:17:52.064" v="1759" actId="14100"/>
          <ac:picMkLst>
            <pc:docMk/>
            <pc:sldMk cId="2558765144" sldId="1094"/>
            <ac:picMk id="12" creationId="{58196408-65D1-4DD3-A4E5-FD91AA67D32F}"/>
          </ac:picMkLst>
        </pc:picChg>
        <pc:picChg chg="add mod">
          <ac:chgData name="Cesar Augusto Lopez Gallego" userId="0dfa9112-9251-4882-b472-cf2dfcee09d1" providerId="ADAL" clId="{E5799506-52DE-42E1-8524-A6BA2B35C35C}" dt="2025-08-21T01:19:03.047" v="1768" actId="1076"/>
          <ac:picMkLst>
            <pc:docMk/>
            <pc:sldMk cId="2558765144" sldId="1094"/>
            <ac:picMk id="16" creationId="{BF0EA9D7-A4AE-40D7-BE27-CCF0778D5C7C}"/>
          </ac:picMkLst>
        </pc:picChg>
      </pc:sldChg>
      <pc:sldChg chg="del">
        <pc:chgData name="Cesar Augusto Lopez Gallego" userId="0dfa9112-9251-4882-b472-cf2dfcee09d1" providerId="ADAL" clId="{E5799506-52DE-42E1-8524-A6BA2B35C35C}" dt="2025-08-12T13:42:31.856" v="53" actId="47"/>
        <pc:sldMkLst>
          <pc:docMk/>
          <pc:sldMk cId="4277181346" sldId="1094"/>
        </pc:sldMkLst>
      </pc:sldChg>
      <pc:sldChg chg="addSp delSp modSp add mod">
        <pc:chgData name="Cesar Augusto Lopez Gallego" userId="0dfa9112-9251-4882-b472-cf2dfcee09d1" providerId="ADAL" clId="{E5799506-52DE-42E1-8524-A6BA2B35C35C}" dt="2025-08-21T01:21:55.473" v="1804" actId="1076"/>
        <pc:sldMkLst>
          <pc:docMk/>
          <pc:sldMk cId="1968559438" sldId="1095"/>
        </pc:sldMkLst>
        <pc:spChg chg="mod">
          <ac:chgData name="Cesar Augusto Lopez Gallego" userId="0dfa9112-9251-4882-b472-cf2dfcee09d1" providerId="ADAL" clId="{E5799506-52DE-42E1-8524-A6BA2B35C35C}" dt="2025-08-21T01:20:06.144" v="1788" actId="1076"/>
          <ac:spMkLst>
            <pc:docMk/>
            <pc:sldMk cId="1968559438" sldId="1095"/>
            <ac:spMk id="5" creationId="{D157BEE0-547F-4D3A-B687-7A9B209D8F64}"/>
          </ac:spMkLst>
        </pc:spChg>
        <pc:spChg chg="add mod">
          <ac:chgData name="Cesar Augusto Lopez Gallego" userId="0dfa9112-9251-4882-b472-cf2dfcee09d1" providerId="ADAL" clId="{E5799506-52DE-42E1-8524-A6BA2B35C35C}" dt="2025-08-21T01:21:55.473" v="1804" actId="1076"/>
          <ac:spMkLst>
            <pc:docMk/>
            <pc:sldMk cId="1968559438" sldId="1095"/>
            <ac:spMk id="10" creationId="{FC4F3A1C-73D0-4050-BCBE-3D800397AFF5}"/>
          </ac:spMkLst>
        </pc:spChg>
        <pc:spChg chg="del">
          <ac:chgData name="Cesar Augusto Lopez Gallego" userId="0dfa9112-9251-4882-b472-cf2dfcee09d1" providerId="ADAL" clId="{E5799506-52DE-42E1-8524-A6BA2B35C35C}" dt="2025-08-21T01:20:13.727" v="1789" actId="478"/>
          <ac:spMkLst>
            <pc:docMk/>
            <pc:sldMk cId="1968559438" sldId="1095"/>
            <ac:spMk id="14" creationId="{48A948B1-556B-4EFF-9F73-29AF8EBB729E}"/>
          </ac:spMkLst>
        </pc:spChg>
        <pc:picChg chg="add mod">
          <ac:chgData name="Cesar Augusto Lopez Gallego" userId="0dfa9112-9251-4882-b472-cf2dfcee09d1" providerId="ADAL" clId="{E5799506-52DE-42E1-8524-A6BA2B35C35C}" dt="2025-08-21T01:21:30.563" v="1796" actId="1076"/>
          <ac:picMkLst>
            <pc:docMk/>
            <pc:sldMk cId="1968559438" sldId="1095"/>
            <ac:picMk id="3" creationId="{7C981603-11C8-4CDB-B380-61E48E559D10}"/>
          </ac:picMkLst>
        </pc:picChg>
        <pc:picChg chg="del">
          <ac:chgData name="Cesar Augusto Lopez Gallego" userId="0dfa9112-9251-4882-b472-cf2dfcee09d1" providerId="ADAL" clId="{E5799506-52DE-42E1-8524-A6BA2B35C35C}" dt="2025-08-21T01:20:13.727" v="1789" actId="478"/>
          <ac:picMkLst>
            <pc:docMk/>
            <pc:sldMk cId="1968559438" sldId="1095"/>
            <ac:picMk id="12" creationId="{58196408-65D1-4DD3-A4E5-FD91AA67D32F}"/>
          </ac:picMkLst>
        </pc:picChg>
        <pc:picChg chg="del">
          <ac:chgData name="Cesar Augusto Lopez Gallego" userId="0dfa9112-9251-4882-b472-cf2dfcee09d1" providerId="ADAL" clId="{E5799506-52DE-42E1-8524-A6BA2B35C35C}" dt="2025-08-21T01:20:03.247" v="1786" actId="478"/>
          <ac:picMkLst>
            <pc:docMk/>
            <pc:sldMk cId="1968559438" sldId="1095"/>
            <ac:picMk id="16" creationId="{BF0EA9D7-A4AE-40D7-BE27-CCF0778D5C7C}"/>
          </ac:picMkLst>
        </pc:picChg>
      </pc:sldChg>
      <pc:sldChg chg="del">
        <pc:chgData name="Cesar Augusto Lopez Gallego" userId="0dfa9112-9251-4882-b472-cf2dfcee09d1" providerId="ADAL" clId="{E5799506-52DE-42E1-8524-A6BA2B35C35C}" dt="2025-08-12T13:42:31.856" v="53" actId="47"/>
        <pc:sldMkLst>
          <pc:docMk/>
          <pc:sldMk cId="2003357144" sldId="1095"/>
        </pc:sldMkLst>
      </pc:sldChg>
      <pc:sldChg chg="addSp delSp modSp new mod ord modClrScheme chgLayout">
        <pc:chgData name="Cesar Augusto Lopez Gallego" userId="0dfa9112-9251-4882-b472-cf2dfcee09d1" providerId="ADAL" clId="{E5799506-52DE-42E1-8524-A6BA2B35C35C}" dt="2025-08-21T01:25:02.582" v="1878"/>
        <pc:sldMkLst>
          <pc:docMk/>
          <pc:sldMk cId="629447945" sldId="1096"/>
        </pc:sldMkLst>
        <pc:spChg chg="del">
          <ac:chgData name="Cesar Augusto Lopez Gallego" userId="0dfa9112-9251-4882-b472-cf2dfcee09d1" providerId="ADAL" clId="{E5799506-52DE-42E1-8524-A6BA2B35C35C}" dt="2025-08-21T01:22:39.185" v="1806" actId="700"/>
          <ac:spMkLst>
            <pc:docMk/>
            <pc:sldMk cId="629447945" sldId="1096"/>
            <ac:spMk id="2" creationId="{0790ADD7-ADD5-499A-86FA-6BB48B6EE735}"/>
          </ac:spMkLst>
        </pc:spChg>
        <pc:spChg chg="del">
          <ac:chgData name="Cesar Augusto Lopez Gallego" userId="0dfa9112-9251-4882-b472-cf2dfcee09d1" providerId="ADAL" clId="{E5799506-52DE-42E1-8524-A6BA2B35C35C}" dt="2025-08-21T01:22:39.185" v="1806" actId="700"/>
          <ac:spMkLst>
            <pc:docMk/>
            <pc:sldMk cId="629447945" sldId="1096"/>
            <ac:spMk id="3" creationId="{FE104F76-E614-411F-B590-C826DBDDC870}"/>
          </ac:spMkLst>
        </pc:spChg>
        <pc:spChg chg="mod ord">
          <ac:chgData name="Cesar Augusto Lopez Gallego" userId="0dfa9112-9251-4882-b472-cf2dfcee09d1" providerId="ADAL" clId="{E5799506-52DE-42E1-8524-A6BA2B35C35C}" dt="2025-08-21T01:22:39.185" v="1806" actId="700"/>
          <ac:spMkLst>
            <pc:docMk/>
            <pc:sldMk cId="629447945" sldId="1096"/>
            <ac:spMk id="4" creationId="{3903186C-164F-4E2A-91DD-40AC494153BE}"/>
          </ac:spMkLst>
        </pc:spChg>
        <pc:spChg chg="add mod">
          <ac:chgData name="Cesar Augusto Lopez Gallego" userId="0dfa9112-9251-4882-b472-cf2dfcee09d1" providerId="ADAL" clId="{E5799506-52DE-42E1-8524-A6BA2B35C35C}" dt="2025-08-21T01:24:20.532" v="1872" actId="20577"/>
          <ac:spMkLst>
            <pc:docMk/>
            <pc:sldMk cId="629447945" sldId="1096"/>
            <ac:spMk id="5" creationId="{E02077CF-FB8E-493E-87BE-98CAF85A2C15}"/>
          </ac:spMkLst>
        </pc:spChg>
        <pc:picChg chg="add del mod">
          <ac:chgData name="Cesar Augusto Lopez Gallego" userId="0dfa9112-9251-4882-b472-cf2dfcee09d1" providerId="ADAL" clId="{E5799506-52DE-42E1-8524-A6BA2B35C35C}" dt="2025-08-21T01:24:22.853" v="1873" actId="478"/>
          <ac:picMkLst>
            <pc:docMk/>
            <pc:sldMk cId="629447945" sldId="1096"/>
            <ac:picMk id="7" creationId="{FC48E77B-28E2-4CD8-B9FB-347B4A9B3B42}"/>
          </ac:picMkLst>
        </pc:picChg>
        <pc:picChg chg="add mod">
          <ac:chgData name="Cesar Augusto Lopez Gallego" userId="0dfa9112-9251-4882-b472-cf2dfcee09d1" providerId="ADAL" clId="{E5799506-52DE-42E1-8524-A6BA2B35C35C}" dt="2025-08-21T01:24:46.631" v="1876" actId="1076"/>
          <ac:picMkLst>
            <pc:docMk/>
            <pc:sldMk cId="629447945" sldId="1096"/>
            <ac:picMk id="9" creationId="{3BE69E78-088E-4FA1-AE71-51BD5E7F9E78}"/>
          </ac:picMkLst>
        </pc:picChg>
      </pc:sldChg>
      <pc:sldChg chg="modSp add mod">
        <pc:chgData name="Cesar Augusto Lopez Gallego" userId="0dfa9112-9251-4882-b472-cf2dfcee09d1" providerId="ADAL" clId="{E5799506-52DE-42E1-8524-A6BA2B35C35C}" dt="2025-08-21T19:15:10.629" v="1910" actId="20577"/>
        <pc:sldMkLst>
          <pc:docMk/>
          <pc:sldMk cId="3942884068" sldId="1097"/>
        </pc:sldMkLst>
        <pc:spChg chg="mod">
          <ac:chgData name="Cesar Augusto Lopez Gallego" userId="0dfa9112-9251-4882-b472-cf2dfcee09d1" providerId="ADAL" clId="{E5799506-52DE-42E1-8524-A6BA2B35C35C}" dt="2025-08-21T19:15:10.629" v="1910" actId="20577"/>
          <ac:spMkLst>
            <pc:docMk/>
            <pc:sldMk cId="3942884068" sldId="1097"/>
            <ac:spMk id="5" creationId="{E02077CF-FB8E-493E-87BE-98CAF85A2C15}"/>
          </ac:spMkLst>
        </pc:spChg>
      </pc:sldChg>
      <pc:sldChg chg="addSp modSp new mod">
        <pc:chgData name="Cesar Augusto Lopez Gallego" userId="0dfa9112-9251-4882-b472-cf2dfcee09d1" providerId="ADAL" clId="{E5799506-52DE-42E1-8524-A6BA2B35C35C}" dt="2025-08-21T19:38:08.814" v="1981" actId="14100"/>
        <pc:sldMkLst>
          <pc:docMk/>
          <pc:sldMk cId="1948532264" sldId="1098"/>
        </pc:sldMkLst>
        <pc:spChg chg="add mod">
          <ac:chgData name="Cesar Augusto Lopez Gallego" userId="0dfa9112-9251-4882-b472-cf2dfcee09d1" providerId="ADAL" clId="{E5799506-52DE-42E1-8524-A6BA2B35C35C}" dt="2025-08-21T19:37:56.589" v="1978" actId="1036"/>
          <ac:spMkLst>
            <pc:docMk/>
            <pc:sldMk cId="1948532264" sldId="1098"/>
            <ac:spMk id="3" creationId="{57D4C920-99EF-4244-AEDE-5E5AB58F8F47}"/>
          </ac:spMkLst>
        </pc:spChg>
        <pc:picChg chg="add mod">
          <ac:chgData name="Cesar Augusto Lopez Gallego" userId="0dfa9112-9251-4882-b472-cf2dfcee09d1" providerId="ADAL" clId="{E5799506-52DE-42E1-8524-A6BA2B35C35C}" dt="2025-08-21T19:38:03.061" v="1980" actId="14100"/>
          <ac:picMkLst>
            <pc:docMk/>
            <pc:sldMk cId="1948532264" sldId="1098"/>
            <ac:picMk id="5" creationId="{4DCD4C6C-12F3-4BAA-8201-54BD47C0A249}"/>
          </ac:picMkLst>
        </pc:picChg>
        <pc:picChg chg="add mod">
          <ac:chgData name="Cesar Augusto Lopez Gallego" userId="0dfa9112-9251-4882-b472-cf2dfcee09d1" providerId="ADAL" clId="{E5799506-52DE-42E1-8524-A6BA2B35C35C}" dt="2025-08-21T19:38:08.814" v="1981" actId="14100"/>
          <ac:picMkLst>
            <pc:docMk/>
            <pc:sldMk cId="1948532264" sldId="1098"/>
            <ac:picMk id="7" creationId="{046890E0-5312-4A5B-8795-BEB31BC5676B}"/>
          </ac:picMkLst>
        </pc:picChg>
        <pc:picChg chg="add mod">
          <ac:chgData name="Cesar Augusto Lopez Gallego" userId="0dfa9112-9251-4882-b472-cf2dfcee09d1" providerId="ADAL" clId="{E5799506-52DE-42E1-8524-A6BA2B35C35C}" dt="2025-08-21T19:37:56.589" v="1978" actId="1036"/>
          <ac:picMkLst>
            <pc:docMk/>
            <pc:sldMk cId="1948532264" sldId="1098"/>
            <ac:picMk id="9" creationId="{8A65BBDB-84AF-46D7-9AB1-CB0D9E1FEB21}"/>
          </ac:picMkLst>
        </pc:picChg>
      </pc:sldChg>
      <pc:sldChg chg="modSp new del mod">
        <pc:chgData name="Cesar Augusto Lopez Gallego" userId="0dfa9112-9251-4882-b472-cf2dfcee09d1" providerId="ADAL" clId="{E5799506-52DE-42E1-8524-A6BA2B35C35C}" dt="2025-09-03T00:08:24.052" v="8669" actId="47"/>
        <pc:sldMkLst>
          <pc:docMk/>
          <pc:sldMk cId="2593477560" sldId="1099"/>
        </pc:sldMkLst>
        <pc:spChg chg="mod">
          <ac:chgData name="Cesar Augusto Lopez Gallego" userId="0dfa9112-9251-4882-b472-cf2dfcee09d1" providerId="ADAL" clId="{E5799506-52DE-42E1-8524-A6BA2B35C35C}" dt="2025-08-21T19:36:20.424" v="1958" actId="5793"/>
          <ac:spMkLst>
            <pc:docMk/>
            <pc:sldMk cId="2593477560" sldId="1099"/>
            <ac:spMk id="3" creationId="{0B106F5A-294B-40C7-A8B6-8C2314F02A76}"/>
          </ac:spMkLst>
        </pc:spChg>
      </pc:sldChg>
      <pc:sldChg chg="addSp delSp modSp new del mod">
        <pc:chgData name="Cesar Augusto Lopez Gallego" userId="0dfa9112-9251-4882-b472-cf2dfcee09d1" providerId="ADAL" clId="{E5799506-52DE-42E1-8524-A6BA2B35C35C}" dt="2025-08-21T19:44:22.221" v="2033" actId="47"/>
        <pc:sldMkLst>
          <pc:docMk/>
          <pc:sldMk cId="3766298070" sldId="1100"/>
        </pc:sldMkLst>
        <pc:spChg chg="add del mod">
          <ac:chgData name="Cesar Augusto Lopez Gallego" userId="0dfa9112-9251-4882-b472-cf2dfcee09d1" providerId="ADAL" clId="{E5799506-52DE-42E1-8524-A6BA2B35C35C}" dt="2025-08-21T19:42:12.600" v="2032" actId="478"/>
          <ac:spMkLst>
            <pc:docMk/>
            <pc:sldMk cId="3766298070" sldId="1100"/>
            <ac:spMk id="2" creationId="{0FE98CBC-C6BA-4858-B9B2-35619E747A5E}"/>
          </ac:spMkLst>
        </pc:spChg>
      </pc:sldChg>
      <pc:sldChg chg="addSp delSp modSp new mod">
        <pc:chgData name="Cesar Augusto Lopez Gallego" userId="0dfa9112-9251-4882-b472-cf2dfcee09d1" providerId="ADAL" clId="{E5799506-52DE-42E1-8524-A6BA2B35C35C}" dt="2025-08-23T14:46:11.372" v="2651" actId="14100"/>
        <pc:sldMkLst>
          <pc:docMk/>
          <pc:sldMk cId="3963190476" sldId="1100"/>
        </pc:sldMkLst>
        <pc:spChg chg="del">
          <ac:chgData name="Cesar Augusto Lopez Gallego" userId="0dfa9112-9251-4882-b472-cf2dfcee09d1" providerId="ADAL" clId="{E5799506-52DE-42E1-8524-A6BA2B35C35C}" dt="2025-08-21T19:45:41.741" v="2035" actId="478"/>
          <ac:spMkLst>
            <pc:docMk/>
            <pc:sldMk cId="3963190476" sldId="1100"/>
            <ac:spMk id="2" creationId="{00964533-CF29-4CA3-B11A-BB47FFB9F3E0}"/>
          </ac:spMkLst>
        </pc:spChg>
        <pc:spChg chg="add mod">
          <ac:chgData name="Cesar Augusto Lopez Gallego" userId="0dfa9112-9251-4882-b472-cf2dfcee09d1" providerId="ADAL" clId="{E5799506-52DE-42E1-8524-A6BA2B35C35C}" dt="2025-08-23T13:20:16.632" v="2216" actId="1582"/>
          <ac:spMkLst>
            <pc:docMk/>
            <pc:sldMk cId="3963190476" sldId="1100"/>
            <ac:spMk id="2" creationId="{F9148765-133E-4869-9450-8590BB409287}"/>
          </ac:spMkLst>
        </pc:spChg>
        <pc:spChg chg="del">
          <ac:chgData name="Cesar Augusto Lopez Gallego" userId="0dfa9112-9251-4882-b472-cf2dfcee09d1" providerId="ADAL" clId="{E5799506-52DE-42E1-8524-A6BA2B35C35C}" dt="2025-08-21T19:45:41.741" v="2035" actId="478"/>
          <ac:spMkLst>
            <pc:docMk/>
            <pc:sldMk cId="3963190476" sldId="1100"/>
            <ac:spMk id="3" creationId="{E849219F-F92D-4587-B93F-8E3F9DA922EB}"/>
          </ac:spMkLst>
        </pc:spChg>
        <pc:spChg chg="add mod">
          <ac:chgData name="Cesar Augusto Lopez Gallego" userId="0dfa9112-9251-4882-b472-cf2dfcee09d1" providerId="ADAL" clId="{E5799506-52DE-42E1-8524-A6BA2B35C35C}" dt="2025-08-23T14:43:00.817" v="2617" actId="14100"/>
          <ac:spMkLst>
            <pc:docMk/>
            <pc:sldMk cId="3963190476" sldId="1100"/>
            <ac:spMk id="5" creationId="{F73D41D8-7907-446D-A313-200123D8D919}"/>
          </ac:spMkLst>
        </pc:spChg>
        <pc:spChg chg="add mod">
          <ac:chgData name="Cesar Augusto Lopez Gallego" userId="0dfa9112-9251-4882-b472-cf2dfcee09d1" providerId="ADAL" clId="{E5799506-52DE-42E1-8524-A6BA2B35C35C}" dt="2025-08-23T14:45:26.349" v="2647" actId="20577"/>
          <ac:spMkLst>
            <pc:docMk/>
            <pc:sldMk cId="3963190476" sldId="1100"/>
            <ac:spMk id="8" creationId="{2637C4CE-859F-4C6B-A8B2-7B922B08BD93}"/>
          </ac:spMkLst>
        </pc:spChg>
        <pc:spChg chg="add del mod">
          <ac:chgData name="Cesar Augusto Lopez Gallego" userId="0dfa9112-9251-4882-b472-cf2dfcee09d1" providerId="ADAL" clId="{E5799506-52DE-42E1-8524-A6BA2B35C35C}" dt="2025-08-23T14:43:32.356" v="2627" actId="478"/>
          <ac:spMkLst>
            <pc:docMk/>
            <pc:sldMk cId="3963190476" sldId="1100"/>
            <ac:spMk id="10" creationId="{1FA3C874-16D6-4CFF-A678-8429F8FC9DF2}"/>
          </ac:spMkLst>
        </pc:spChg>
        <pc:spChg chg="add del mod">
          <ac:chgData name="Cesar Augusto Lopez Gallego" userId="0dfa9112-9251-4882-b472-cf2dfcee09d1" providerId="ADAL" clId="{E5799506-52DE-42E1-8524-A6BA2B35C35C}" dt="2025-08-21T20:12:52.369" v="2200" actId="478"/>
          <ac:spMkLst>
            <pc:docMk/>
            <pc:sldMk cId="3963190476" sldId="1100"/>
            <ac:spMk id="10" creationId="{325AEDAF-74D1-4083-B367-95BF2DB37DA7}"/>
          </ac:spMkLst>
        </pc:spChg>
        <pc:grpChg chg="add mod">
          <ac:chgData name="Cesar Augusto Lopez Gallego" userId="0dfa9112-9251-4882-b472-cf2dfcee09d1" providerId="ADAL" clId="{E5799506-52DE-42E1-8524-A6BA2B35C35C}" dt="2025-08-23T14:46:11.372" v="2651" actId="14100"/>
          <ac:grpSpMkLst>
            <pc:docMk/>
            <pc:sldMk cId="3963190476" sldId="1100"/>
            <ac:grpSpMk id="14" creationId="{0B83E6F9-6E96-4CB1-9DE1-70FBC56444CD}"/>
          </ac:grpSpMkLst>
        </pc:grpChg>
        <pc:picChg chg="add mod">
          <ac:chgData name="Cesar Augusto Lopez Gallego" userId="0dfa9112-9251-4882-b472-cf2dfcee09d1" providerId="ADAL" clId="{E5799506-52DE-42E1-8524-A6BA2B35C35C}" dt="2025-08-23T14:46:06.200" v="2650" actId="164"/>
          <ac:picMkLst>
            <pc:docMk/>
            <pc:sldMk cId="3963190476" sldId="1100"/>
            <ac:picMk id="6" creationId="{AFF707BC-361A-4238-850C-94B4EB014342}"/>
          </ac:picMkLst>
        </pc:picChg>
        <pc:picChg chg="add del mod">
          <ac:chgData name="Cesar Augusto Lopez Gallego" userId="0dfa9112-9251-4882-b472-cf2dfcee09d1" providerId="ADAL" clId="{E5799506-52DE-42E1-8524-A6BA2B35C35C}" dt="2025-08-23T14:43:32.356" v="2627" actId="478"/>
          <ac:picMkLst>
            <pc:docMk/>
            <pc:sldMk cId="3963190476" sldId="1100"/>
            <ac:picMk id="7" creationId="{F78CAFC5-80E3-443C-9E1D-10DCD046C521}"/>
          </ac:picMkLst>
        </pc:picChg>
        <pc:picChg chg="add del mod">
          <ac:chgData name="Cesar Augusto Lopez Gallego" userId="0dfa9112-9251-4882-b472-cf2dfcee09d1" providerId="ADAL" clId="{E5799506-52DE-42E1-8524-A6BA2B35C35C}" dt="2025-08-23T14:43:32.356" v="2627" actId="478"/>
          <ac:picMkLst>
            <pc:docMk/>
            <pc:sldMk cId="3963190476" sldId="1100"/>
            <ac:picMk id="9" creationId="{A1E618E3-4407-4E41-B2F4-C22D8D8F26E1}"/>
          </ac:picMkLst>
        </pc:picChg>
        <pc:picChg chg="add mod">
          <ac:chgData name="Cesar Augusto Lopez Gallego" userId="0dfa9112-9251-4882-b472-cf2dfcee09d1" providerId="ADAL" clId="{E5799506-52DE-42E1-8524-A6BA2B35C35C}" dt="2025-08-23T13:18:49.814" v="2208" actId="14100"/>
          <ac:picMkLst>
            <pc:docMk/>
            <pc:sldMk cId="3963190476" sldId="1100"/>
            <ac:picMk id="12" creationId="{97CA2853-FBC4-4406-95D1-00DF6C25AC1F}"/>
          </ac:picMkLst>
        </pc:picChg>
        <pc:picChg chg="add mod">
          <ac:chgData name="Cesar Augusto Lopez Gallego" userId="0dfa9112-9251-4882-b472-cf2dfcee09d1" providerId="ADAL" clId="{E5799506-52DE-42E1-8524-A6BA2B35C35C}" dt="2025-08-23T14:46:06.200" v="2650" actId="164"/>
          <ac:picMkLst>
            <pc:docMk/>
            <pc:sldMk cId="3963190476" sldId="1100"/>
            <ac:picMk id="13" creationId="{A8ED929A-448C-4AE6-8DDE-92CE422BD55E}"/>
          </ac:picMkLst>
        </pc:picChg>
      </pc:sldChg>
      <pc:sldChg chg="addSp delSp modSp new mod">
        <pc:chgData name="Cesar Augusto Lopez Gallego" userId="0dfa9112-9251-4882-b472-cf2dfcee09d1" providerId="ADAL" clId="{E5799506-52DE-42E1-8524-A6BA2B35C35C}" dt="2025-08-23T13:56:57.009" v="2466" actId="20577"/>
        <pc:sldMkLst>
          <pc:docMk/>
          <pc:sldMk cId="2566780591" sldId="1101"/>
        </pc:sldMkLst>
        <pc:spChg chg="del">
          <ac:chgData name="Cesar Augusto Lopez Gallego" userId="0dfa9112-9251-4882-b472-cf2dfcee09d1" providerId="ADAL" clId="{E5799506-52DE-42E1-8524-A6BA2B35C35C}" dt="2025-08-21T20:02:07.196" v="2118" actId="478"/>
          <ac:spMkLst>
            <pc:docMk/>
            <pc:sldMk cId="2566780591" sldId="1101"/>
            <ac:spMk id="2" creationId="{810D8FF2-3104-41B3-B5A4-2891E7EF7D5D}"/>
          </ac:spMkLst>
        </pc:spChg>
        <pc:spChg chg="del">
          <ac:chgData name="Cesar Augusto Lopez Gallego" userId="0dfa9112-9251-4882-b472-cf2dfcee09d1" providerId="ADAL" clId="{E5799506-52DE-42E1-8524-A6BA2B35C35C}" dt="2025-08-21T20:02:07.196" v="2118" actId="478"/>
          <ac:spMkLst>
            <pc:docMk/>
            <pc:sldMk cId="2566780591" sldId="1101"/>
            <ac:spMk id="3" creationId="{3D934DE7-BE5D-4ABD-8655-8A86F0FE6BD6}"/>
          </ac:spMkLst>
        </pc:spChg>
        <pc:spChg chg="add mod">
          <ac:chgData name="Cesar Augusto Lopez Gallego" userId="0dfa9112-9251-4882-b472-cf2dfcee09d1" providerId="ADAL" clId="{E5799506-52DE-42E1-8524-A6BA2B35C35C}" dt="2025-08-23T13:56:57.009" v="2466" actId="20577"/>
          <ac:spMkLst>
            <pc:docMk/>
            <pc:sldMk cId="2566780591" sldId="1101"/>
            <ac:spMk id="5" creationId="{91FF379F-4F23-4FDF-98BB-B6C60A469CFC}"/>
          </ac:spMkLst>
        </pc:spChg>
        <pc:picChg chg="add mod">
          <ac:chgData name="Cesar Augusto Lopez Gallego" userId="0dfa9112-9251-4882-b472-cf2dfcee09d1" providerId="ADAL" clId="{E5799506-52DE-42E1-8524-A6BA2B35C35C}" dt="2025-08-23T13:55:03.440" v="2443" actId="1076"/>
          <ac:picMkLst>
            <pc:docMk/>
            <pc:sldMk cId="2566780591" sldId="1101"/>
            <ac:picMk id="3" creationId="{A8E84B85-4B9C-4E18-B1C7-AA1684B60E95}"/>
          </ac:picMkLst>
        </pc:picChg>
      </pc:sldChg>
      <pc:sldChg chg="addSp delSp modSp new mod">
        <pc:chgData name="Cesar Augusto Lopez Gallego" userId="0dfa9112-9251-4882-b472-cf2dfcee09d1" providerId="ADAL" clId="{E5799506-52DE-42E1-8524-A6BA2B35C35C}" dt="2025-08-23T13:53:58.844" v="2433" actId="1076"/>
        <pc:sldMkLst>
          <pc:docMk/>
          <pc:sldMk cId="2991490914" sldId="1102"/>
        </pc:sldMkLst>
        <pc:spChg chg="del">
          <ac:chgData name="Cesar Augusto Lopez Gallego" userId="0dfa9112-9251-4882-b472-cf2dfcee09d1" providerId="ADAL" clId="{E5799506-52DE-42E1-8524-A6BA2B35C35C}" dt="2025-08-23T13:46:27.826" v="2239" actId="478"/>
          <ac:spMkLst>
            <pc:docMk/>
            <pc:sldMk cId="2991490914" sldId="1102"/>
            <ac:spMk id="2" creationId="{D432F816-4043-43EE-A0DE-396061833F82}"/>
          </ac:spMkLst>
        </pc:spChg>
        <pc:spChg chg="del">
          <ac:chgData name="Cesar Augusto Lopez Gallego" userId="0dfa9112-9251-4882-b472-cf2dfcee09d1" providerId="ADAL" clId="{E5799506-52DE-42E1-8524-A6BA2B35C35C}" dt="2025-08-23T13:46:27.826" v="2239" actId="478"/>
          <ac:spMkLst>
            <pc:docMk/>
            <pc:sldMk cId="2991490914" sldId="1102"/>
            <ac:spMk id="3" creationId="{B6BA31AC-1459-47F9-A626-95B8F9A6668C}"/>
          </ac:spMkLst>
        </pc:spChg>
        <pc:spChg chg="add mod">
          <ac:chgData name="Cesar Augusto Lopez Gallego" userId="0dfa9112-9251-4882-b472-cf2dfcee09d1" providerId="ADAL" clId="{E5799506-52DE-42E1-8524-A6BA2B35C35C}" dt="2025-08-23T13:52:45.237" v="2394" actId="20577"/>
          <ac:spMkLst>
            <pc:docMk/>
            <pc:sldMk cId="2991490914" sldId="1102"/>
            <ac:spMk id="5" creationId="{D5F75D55-7C73-4E31-B9F7-6E307BA8E9C4}"/>
          </ac:spMkLst>
        </pc:spChg>
        <pc:spChg chg="add mod">
          <ac:chgData name="Cesar Augusto Lopez Gallego" userId="0dfa9112-9251-4882-b472-cf2dfcee09d1" providerId="ADAL" clId="{E5799506-52DE-42E1-8524-A6BA2B35C35C}" dt="2025-08-23T13:52:51.324" v="2397" actId="1076"/>
          <ac:spMkLst>
            <pc:docMk/>
            <pc:sldMk cId="2991490914" sldId="1102"/>
            <ac:spMk id="7" creationId="{69376DE1-AEA8-4B31-8AEE-1196FE64FD97}"/>
          </ac:spMkLst>
        </pc:spChg>
        <pc:spChg chg="add mod">
          <ac:chgData name="Cesar Augusto Lopez Gallego" userId="0dfa9112-9251-4882-b472-cf2dfcee09d1" providerId="ADAL" clId="{E5799506-52DE-42E1-8524-A6BA2B35C35C}" dt="2025-08-23T13:53:58.844" v="2433" actId="1076"/>
          <ac:spMkLst>
            <pc:docMk/>
            <pc:sldMk cId="2991490914" sldId="1102"/>
            <ac:spMk id="9" creationId="{45724CBC-24C9-4415-81DD-50F5C8702AD7}"/>
          </ac:spMkLst>
        </pc:spChg>
        <pc:picChg chg="add mod">
          <ac:chgData name="Cesar Augusto Lopez Gallego" userId="0dfa9112-9251-4882-b472-cf2dfcee09d1" providerId="ADAL" clId="{E5799506-52DE-42E1-8524-A6BA2B35C35C}" dt="2025-08-23T13:52:49.019" v="2396" actId="1076"/>
          <ac:picMkLst>
            <pc:docMk/>
            <pc:sldMk cId="2991490914" sldId="1102"/>
            <ac:picMk id="11" creationId="{DFF08FD6-ECD6-46CB-8C62-17C11DFC66A3}"/>
          </ac:picMkLst>
        </pc:picChg>
      </pc:sldChg>
      <pc:sldChg chg="addSp delSp modSp add mod">
        <pc:chgData name="Cesar Augusto Lopez Gallego" userId="0dfa9112-9251-4882-b472-cf2dfcee09d1" providerId="ADAL" clId="{E5799506-52DE-42E1-8524-A6BA2B35C35C}" dt="2025-08-23T13:57:02.258" v="2468" actId="6549"/>
        <pc:sldMkLst>
          <pc:docMk/>
          <pc:sldMk cId="2931546879" sldId="1103"/>
        </pc:sldMkLst>
        <pc:spChg chg="mod">
          <ac:chgData name="Cesar Augusto Lopez Gallego" userId="0dfa9112-9251-4882-b472-cf2dfcee09d1" providerId="ADAL" clId="{E5799506-52DE-42E1-8524-A6BA2B35C35C}" dt="2025-08-23T13:57:02.258" v="2468" actId="6549"/>
          <ac:spMkLst>
            <pc:docMk/>
            <pc:sldMk cId="2931546879" sldId="1103"/>
            <ac:spMk id="5" creationId="{91FF379F-4F23-4FDF-98BB-B6C60A469CFC}"/>
          </ac:spMkLst>
        </pc:spChg>
        <pc:picChg chg="del">
          <ac:chgData name="Cesar Augusto Lopez Gallego" userId="0dfa9112-9251-4882-b472-cf2dfcee09d1" providerId="ADAL" clId="{E5799506-52DE-42E1-8524-A6BA2B35C35C}" dt="2025-08-23T13:55:27.305" v="2457" actId="478"/>
          <ac:picMkLst>
            <pc:docMk/>
            <pc:sldMk cId="2931546879" sldId="1103"/>
            <ac:picMk id="3" creationId="{A8E84B85-4B9C-4E18-B1C7-AA1684B60E95}"/>
          </ac:picMkLst>
        </pc:picChg>
        <pc:picChg chg="add mod">
          <ac:chgData name="Cesar Augusto Lopez Gallego" userId="0dfa9112-9251-4882-b472-cf2dfcee09d1" providerId="ADAL" clId="{E5799506-52DE-42E1-8524-A6BA2B35C35C}" dt="2025-08-23T13:56:48.406" v="2464" actId="1076"/>
          <ac:picMkLst>
            <pc:docMk/>
            <pc:sldMk cId="2931546879" sldId="1103"/>
            <ac:picMk id="6" creationId="{F6A49AE5-41DD-45AB-B95E-0C76DA495383}"/>
          </ac:picMkLst>
        </pc:picChg>
      </pc:sldChg>
      <pc:sldChg chg="new del">
        <pc:chgData name="Cesar Augusto Lopez Gallego" userId="0dfa9112-9251-4882-b472-cf2dfcee09d1" providerId="ADAL" clId="{E5799506-52DE-42E1-8524-A6BA2B35C35C}" dt="2025-08-23T13:55:18.032" v="2445" actId="47"/>
        <pc:sldMkLst>
          <pc:docMk/>
          <pc:sldMk cId="3789357759" sldId="1103"/>
        </pc:sldMkLst>
      </pc:sldChg>
      <pc:sldChg chg="addSp delSp modSp new mod ord modClrScheme chgLayout">
        <pc:chgData name="Cesar Augusto Lopez Gallego" userId="0dfa9112-9251-4882-b472-cf2dfcee09d1" providerId="ADAL" clId="{E5799506-52DE-42E1-8524-A6BA2B35C35C}" dt="2025-08-23T14:54:13.946" v="2714" actId="20577"/>
        <pc:sldMkLst>
          <pc:docMk/>
          <pc:sldMk cId="3309662985" sldId="1104"/>
        </pc:sldMkLst>
        <pc:spChg chg="del">
          <ac:chgData name="Cesar Augusto Lopez Gallego" userId="0dfa9112-9251-4882-b472-cf2dfcee09d1" providerId="ADAL" clId="{E5799506-52DE-42E1-8524-A6BA2B35C35C}" dt="2025-08-23T13:58:25.852" v="2470" actId="700"/>
          <ac:spMkLst>
            <pc:docMk/>
            <pc:sldMk cId="3309662985" sldId="1104"/>
            <ac:spMk id="2" creationId="{0093EEAC-8E0A-4AAB-A100-043DF0414236}"/>
          </ac:spMkLst>
        </pc:spChg>
        <pc:spChg chg="del">
          <ac:chgData name="Cesar Augusto Lopez Gallego" userId="0dfa9112-9251-4882-b472-cf2dfcee09d1" providerId="ADAL" clId="{E5799506-52DE-42E1-8524-A6BA2B35C35C}" dt="2025-08-23T13:58:25.852" v="2470" actId="700"/>
          <ac:spMkLst>
            <pc:docMk/>
            <pc:sldMk cId="3309662985" sldId="1104"/>
            <ac:spMk id="3" creationId="{120C6216-B963-4EEE-B37C-BD8B649CD96B}"/>
          </ac:spMkLst>
        </pc:spChg>
        <pc:spChg chg="mod ord">
          <ac:chgData name="Cesar Augusto Lopez Gallego" userId="0dfa9112-9251-4882-b472-cf2dfcee09d1" providerId="ADAL" clId="{E5799506-52DE-42E1-8524-A6BA2B35C35C}" dt="2025-08-23T13:58:25.852" v="2470" actId="700"/>
          <ac:spMkLst>
            <pc:docMk/>
            <pc:sldMk cId="3309662985" sldId="1104"/>
            <ac:spMk id="4" creationId="{63F5E6E4-B8CB-4F89-9FAD-4BDBC9B61814}"/>
          </ac:spMkLst>
        </pc:spChg>
        <pc:spChg chg="add mod">
          <ac:chgData name="Cesar Augusto Lopez Gallego" userId="0dfa9112-9251-4882-b472-cf2dfcee09d1" providerId="ADAL" clId="{E5799506-52DE-42E1-8524-A6BA2B35C35C}" dt="2025-08-23T14:54:13.946" v="2714" actId="20577"/>
          <ac:spMkLst>
            <pc:docMk/>
            <pc:sldMk cId="3309662985" sldId="1104"/>
            <ac:spMk id="9" creationId="{370A3335-2D16-4E86-8D20-0766459EB252}"/>
          </ac:spMkLst>
        </pc:spChg>
        <pc:picChg chg="add del">
          <ac:chgData name="Cesar Augusto Lopez Gallego" userId="0dfa9112-9251-4882-b472-cf2dfcee09d1" providerId="ADAL" clId="{E5799506-52DE-42E1-8524-A6BA2B35C35C}" dt="2025-08-23T13:58:29.576" v="2472" actId="22"/>
          <ac:picMkLst>
            <pc:docMk/>
            <pc:sldMk cId="3309662985" sldId="1104"/>
            <ac:picMk id="6" creationId="{D98AB7D3-1EC9-4BBB-BC2E-9A53B6755D4E}"/>
          </ac:picMkLst>
        </pc:picChg>
        <pc:picChg chg="add mod">
          <ac:chgData name="Cesar Augusto Lopez Gallego" userId="0dfa9112-9251-4882-b472-cf2dfcee09d1" providerId="ADAL" clId="{E5799506-52DE-42E1-8524-A6BA2B35C35C}" dt="2025-08-23T13:59:07.207" v="2503" actId="1076"/>
          <ac:picMkLst>
            <pc:docMk/>
            <pc:sldMk cId="3309662985" sldId="1104"/>
            <ac:picMk id="8" creationId="{66592B78-7550-464C-B5DF-6794EDC9F5C7}"/>
          </ac:picMkLst>
        </pc:picChg>
      </pc:sldChg>
      <pc:sldChg chg="addSp delSp modSp new del mod modClrScheme chgLayout">
        <pc:chgData name="Cesar Augusto Lopez Gallego" userId="0dfa9112-9251-4882-b472-cf2dfcee09d1" providerId="ADAL" clId="{E5799506-52DE-42E1-8524-A6BA2B35C35C}" dt="2025-08-23T14:17:30.156" v="2572" actId="47"/>
        <pc:sldMkLst>
          <pc:docMk/>
          <pc:sldMk cId="1839663909" sldId="1105"/>
        </pc:sldMkLst>
        <pc:spChg chg="del">
          <ac:chgData name="Cesar Augusto Lopez Gallego" userId="0dfa9112-9251-4882-b472-cf2dfcee09d1" providerId="ADAL" clId="{E5799506-52DE-42E1-8524-A6BA2B35C35C}" dt="2025-08-23T14:01:22.936" v="2505" actId="700"/>
          <ac:spMkLst>
            <pc:docMk/>
            <pc:sldMk cId="1839663909" sldId="1105"/>
            <ac:spMk id="2" creationId="{E5A15B4C-881F-4EEC-9497-D086C74689E8}"/>
          </ac:spMkLst>
        </pc:spChg>
        <pc:spChg chg="del">
          <ac:chgData name="Cesar Augusto Lopez Gallego" userId="0dfa9112-9251-4882-b472-cf2dfcee09d1" providerId="ADAL" clId="{E5799506-52DE-42E1-8524-A6BA2B35C35C}" dt="2025-08-23T14:01:22.936" v="2505" actId="700"/>
          <ac:spMkLst>
            <pc:docMk/>
            <pc:sldMk cId="1839663909" sldId="1105"/>
            <ac:spMk id="3" creationId="{BE8F80CE-EC63-45D1-997C-FF3F2269B9B3}"/>
          </ac:spMkLst>
        </pc:spChg>
        <pc:spChg chg="mod ord">
          <ac:chgData name="Cesar Augusto Lopez Gallego" userId="0dfa9112-9251-4882-b472-cf2dfcee09d1" providerId="ADAL" clId="{E5799506-52DE-42E1-8524-A6BA2B35C35C}" dt="2025-08-23T14:01:22.936" v="2505" actId="700"/>
          <ac:spMkLst>
            <pc:docMk/>
            <pc:sldMk cId="1839663909" sldId="1105"/>
            <ac:spMk id="4" creationId="{4B8FEB03-C827-4422-B7B7-EE0257440DA8}"/>
          </ac:spMkLst>
        </pc:spChg>
        <pc:picChg chg="add mod">
          <ac:chgData name="Cesar Augusto Lopez Gallego" userId="0dfa9112-9251-4882-b472-cf2dfcee09d1" providerId="ADAL" clId="{E5799506-52DE-42E1-8524-A6BA2B35C35C}" dt="2025-08-23T14:03:37.197" v="2519" actId="1076"/>
          <ac:picMkLst>
            <pc:docMk/>
            <pc:sldMk cId="1839663909" sldId="1105"/>
            <ac:picMk id="6" creationId="{64FAEB42-B687-4C12-86C7-8CFC2707AC47}"/>
          </ac:picMkLst>
        </pc:picChg>
        <pc:picChg chg="add mod">
          <ac:chgData name="Cesar Augusto Lopez Gallego" userId="0dfa9112-9251-4882-b472-cf2dfcee09d1" providerId="ADAL" clId="{E5799506-52DE-42E1-8524-A6BA2B35C35C}" dt="2025-08-23T14:02:31.689" v="2516" actId="1076"/>
          <ac:picMkLst>
            <pc:docMk/>
            <pc:sldMk cId="1839663909" sldId="1105"/>
            <ac:picMk id="8" creationId="{57B80101-7818-4AE7-98CD-8F5987B11F48}"/>
          </ac:picMkLst>
        </pc:picChg>
      </pc:sldChg>
      <pc:sldChg chg="addSp modSp new mod">
        <pc:chgData name="Cesar Augusto Lopez Gallego" userId="0dfa9112-9251-4882-b472-cf2dfcee09d1" providerId="ADAL" clId="{E5799506-52DE-42E1-8524-A6BA2B35C35C}" dt="2025-08-23T14:14:34.963" v="2570" actId="1076"/>
        <pc:sldMkLst>
          <pc:docMk/>
          <pc:sldMk cId="542047305" sldId="1106"/>
        </pc:sldMkLst>
        <pc:spChg chg="add mod">
          <ac:chgData name="Cesar Augusto Lopez Gallego" userId="0dfa9112-9251-4882-b472-cf2dfcee09d1" providerId="ADAL" clId="{E5799506-52DE-42E1-8524-A6BA2B35C35C}" dt="2025-08-23T14:12:07.155" v="2538" actId="1076"/>
          <ac:spMkLst>
            <pc:docMk/>
            <pc:sldMk cId="542047305" sldId="1106"/>
            <ac:spMk id="3" creationId="{126F2979-8E20-448A-82C4-BAA3AEC7687A}"/>
          </ac:spMkLst>
        </pc:spChg>
        <pc:spChg chg="add mod">
          <ac:chgData name="Cesar Augusto Lopez Gallego" userId="0dfa9112-9251-4882-b472-cf2dfcee09d1" providerId="ADAL" clId="{E5799506-52DE-42E1-8524-A6BA2B35C35C}" dt="2025-08-23T14:14:34.963" v="2570" actId="1076"/>
          <ac:spMkLst>
            <pc:docMk/>
            <pc:sldMk cId="542047305" sldId="1106"/>
            <ac:spMk id="6" creationId="{0CE54A65-B2FD-408C-B642-698E4BB672BF}"/>
          </ac:spMkLst>
        </pc:spChg>
        <pc:picChg chg="add mod">
          <ac:chgData name="Cesar Augusto Lopez Gallego" userId="0dfa9112-9251-4882-b472-cf2dfcee09d1" providerId="ADAL" clId="{E5799506-52DE-42E1-8524-A6BA2B35C35C}" dt="2025-08-23T14:12:00.667" v="2537" actId="14100"/>
          <ac:picMkLst>
            <pc:docMk/>
            <pc:sldMk cId="542047305" sldId="1106"/>
            <ac:picMk id="5" creationId="{F26F6CB9-861D-452F-BA1C-9B7648B06C2F}"/>
          </ac:picMkLst>
        </pc:picChg>
        <pc:picChg chg="add mod">
          <ac:chgData name="Cesar Augusto Lopez Gallego" userId="0dfa9112-9251-4882-b472-cf2dfcee09d1" providerId="ADAL" clId="{E5799506-52DE-42E1-8524-A6BA2B35C35C}" dt="2025-08-23T14:13:18.173" v="2540" actId="1076"/>
          <ac:picMkLst>
            <pc:docMk/>
            <pc:sldMk cId="542047305" sldId="1106"/>
            <ac:picMk id="1026" creationId="{741973AA-737F-41AB-B624-065C7F2E5DAE}"/>
          </ac:picMkLst>
        </pc:picChg>
      </pc:sldChg>
      <pc:sldChg chg="addSp modSp new mod">
        <pc:chgData name="Cesar Augusto Lopez Gallego" userId="0dfa9112-9251-4882-b472-cf2dfcee09d1" providerId="ADAL" clId="{E5799506-52DE-42E1-8524-A6BA2B35C35C}" dt="2025-08-23T14:28:53.816" v="2614" actId="20577"/>
        <pc:sldMkLst>
          <pc:docMk/>
          <pc:sldMk cId="746504744" sldId="1107"/>
        </pc:sldMkLst>
        <pc:spChg chg="add mod">
          <ac:chgData name="Cesar Augusto Lopez Gallego" userId="0dfa9112-9251-4882-b472-cf2dfcee09d1" providerId="ADAL" clId="{E5799506-52DE-42E1-8524-A6BA2B35C35C}" dt="2025-08-23T14:28:53.816" v="2614" actId="20577"/>
          <ac:spMkLst>
            <pc:docMk/>
            <pc:sldMk cId="746504744" sldId="1107"/>
            <ac:spMk id="6" creationId="{F5E9B5F4-8477-4EB3-AF53-FAB38B08E753}"/>
          </ac:spMkLst>
        </pc:spChg>
        <pc:picChg chg="add mod">
          <ac:chgData name="Cesar Augusto Lopez Gallego" userId="0dfa9112-9251-4882-b472-cf2dfcee09d1" providerId="ADAL" clId="{E5799506-52DE-42E1-8524-A6BA2B35C35C}" dt="2025-08-23T14:28:36.796" v="2603" actId="14100"/>
          <ac:picMkLst>
            <pc:docMk/>
            <pc:sldMk cId="746504744" sldId="1107"/>
            <ac:picMk id="3" creationId="{1273868E-D55C-4952-9D4D-FCFA06816E98}"/>
          </ac:picMkLst>
        </pc:picChg>
        <pc:picChg chg="add mod">
          <ac:chgData name="Cesar Augusto Lopez Gallego" userId="0dfa9112-9251-4882-b472-cf2dfcee09d1" providerId="ADAL" clId="{E5799506-52DE-42E1-8524-A6BA2B35C35C}" dt="2025-08-23T14:19:01.996" v="2582" actId="1076"/>
          <ac:picMkLst>
            <pc:docMk/>
            <pc:sldMk cId="746504744" sldId="1107"/>
            <ac:picMk id="5" creationId="{402348DF-E54A-4328-8A7E-125A8DA698CA}"/>
          </ac:picMkLst>
        </pc:picChg>
      </pc:sldChg>
      <pc:sldChg chg="addSp modSp new mod">
        <pc:chgData name="Cesar Augusto Lopez Gallego" userId="0dfa9112-9251-4882-b472-cf2dfcee09d1" providerId="ADAL" clId="{E5799506-52DE-42E1-8524-A6BA2B35C35C}" dt="2025-09-02T22:53:06.132" v="7511" actId="1076"/>
        <pc:sldMkLst>
          <pc:docMk/>
          <pc:sldMk cId="3014772508" sldId="1108"/>
        </pc:sldMkLst>
        <pc:spChg chg="add mod">
          <ac:chgData name="Cesar Augusto Lopez Gallego" userId="0dfa9112-9251-4882-b472-cf2dfcee09d1" providerId="ADAL" clId="{E5799506-52DE-42E1-8524-A6BA2B35C35C}" dt="2025-09-02T22:53:06.132" v="7511" actId="1076"/>
          <ac:spMkLst>
            <pc:docMk/>
            <pc:sldMk cId="3014772508" sldId="1108"/>
            <ac:spMk id="5" creationId="{B633C06E-65A9-4841-AD9F-FE43D33F9F50}"/>
          </ac:spMkLst>
        </pc:spChg>
        <pc:picChg chg="add mod">
          <ac:chgData name="Cesar Augusto Lopez Gallego" userId="0dfa9112-9251-4882-b472-cf2dfcee09d1" providerId="ADAL" clId="{E5799506-52DE-42E1-8524-A6BA2B35C35C}" dt="2025-09-02T22:53:03.720" v="7510" actId="1076"/>
          <ac:picMkLst>
            <pc:docMk/>
            <pc:sldMk cId="3014772508" sldId="1108"/>
            <ac:picMk id="3" creationId="{681EE916-ED83-4B88-A315-9938C63193F0}"/>
          </ac:picMkLst>
        </pc:picChg>
      </pc:sldChg>
      <pc:sldChg chg="delSp modSp add del mod">
        <pc:chgData name="Cesar Augusto Lopez Gallego" userId="0dfa9112-9251-4882-b472-cf2dfcee09d1" providerId="ADAL" clId="{E5799506-52DE-42E1-8524-A6BA2B35C35C}" dt="2025-08-23T14:44:55.138" v="2635" actId="1076"/>
        <pc:sldMkLst>
          <pc:docMk/>
          <pc:sldMk cId="4259713369" sldId="1109"/>
        </pc:sldMkLst>
        <pc:spChg chg="del">
          <ac:chgData name="Cesar Augusto Lopez Gallego" userId="0dfa9112-9251-4882-b472-cf2dfcee09d1" providerId="ADAL" clId="{E5799506-52DE-42E1-8524-A6BA2B35C35C}" dt="2025-08-23T14:44:47.480" v="2633" actId="478"/>
          <ac:spMkLst>
            <pc:docMk/>
            <pc:sldMk cId="4259713369" sldId="1109"/>
            <ac:spMk id="2" creationId="{F9148765-133E-4869-9450-8590BB409287}"/>
          </ac:spMkLst>
        </pc:spChg>
        <pc:spChg chg="mod">
          <ac:chgData name="Cesar Augusto Lopez Gallego" userId="0dfa9112-9251-4882-b472-cf2dfcee09d1" providerId="ADAL" clId="{E5799506-52DE-42E1-8524-A6BA2B35C35C}" dt="2025-08-23T14:44:52.106" v="2634" actId="1076"/>
          <ac:spMkLst>
            <pc:docMk/>
            <pc:sldMk cId="4259713369" sldId="1109"/>
            <ac:spMk id="8" creationId="{2637C4CE-859F-4C6B-A8B2-7B922B08BD93}"/>
          </ac:spMkLst>
        </pc:spChg>
        <pc:spChg chg="mod">
          <ac:chgData name="Cesar Augusto Lopez Gallego" userId="0dfa9112-9251-4882-b472-cf2dfcee09d1" providerId="ADAL" clId="{E5799506-52DE-42E1-8524-A6BA2B35C35C}" dt="2025-08-23T14:44:55.138" v="2635" actId="1076"/>
          <ac:spMkLst>
            <pc:docMk/>
            <pc:sldMk cId="4259713369" sldId="1109"/>
            <ac:spMk id="10" creationId="{1FA3C874-16D6-4CFF-A678-8429F8FC9DF2}"/>
          </ac:spMkLst>
        </pc:spChg>
        <pc:picChg chg="mod">
          <ac:chgData name="Cesar Augusto Lopez Gallego" userId="0dfa9112-9251-4882-b472-cf2dfcee09d1" providerId="ADAL" clId="{E5799506-52DE-42E1-8524-A6BA2B35C35C}" dt="2025-08-23T14:44:52.106" v="2634" actId="1076"/>
          <ac:picMkLst>
            <pc:docMk/>
            <pc:sldMk cId="4259713369" sldId="1109"/>
            <ac:picMk id="7" creationId="{F78CAFC5-80E3-443C-9E1D-10DCD046C521}"/>
          </ac:picMkLst>
        </pc:picChg>
        <pc:picChg chg="mod">
          <ac:chgData name="Cesar Augusto Lopez Gallego" userId="0dfa9112-9251-4882-b472-cf2dfcee09d1" providerId="ADAL" clId="{E5799506-52DE-42E1-8524-A6BA2B35C35C}" dt="2025-08-23T14:44:55.138" v="2635" actId="1076"/>
          <ac:picMkLst>
            <pc:docMk/>
            <pc:sldMk cId="4259713369" sldId="1109"/>
            <ac:picMk id="9" creationId="{A1E618E3-4407-4E41-B2F4-C22D8D8F26E1}"/>
          </ac:picMkLst>
        </pc:picChg>
        <pc:picChg chg="del">
          <ac:chgData name="Cesar Augusto Lopez Gallego" userId="0dfa9112-9251-4882-b472-cf2dfcee09d1" providerId="ADAL" clId="{E5799506-52DE-42E1-8524-A6BA2B35C35C}" dt="2025-08-23T14:44:47.480" v="2633" actId="478"/>
          <ac:picMkLst>
            <pc:docMk/>
            <pc:sldMk cId="4259713369" sldId="1109"/>
            <ac:picMk id="12" creationId="{97CA2853-FBC4-4406-95D1-00DF6C25AC1F}"/>
          </ac:picMkLst>
        </pc:picChg>
      </pc:sldChg>
      <pc:sldChg chg="addSp delSp modSp new mod">
        <pc:chgData name="Cesar Augusto Lopez Gallego" userId="0dfa9112-9251-4882-b472-cf2dfcee09d1" providerId="ADAL" clId="{E5799506-52DE-42E1-8524-A6BA2B35C35C}" dt="2025-08-23T15:04:04.706" v="2764" actId="1076"/>
        <pc:sldMkLst>
          <pc:docMk/>
          <pc:sldMk cId="1424251943" sldId="1110"/>
        </pc:sldMkLst>
        <pc:spChg chg="add mod">
          <ac:chgData name="Cesar Augusto Lopez Gallego" userId="0dfa9112-9251-4882-b472-cf2dfcee09d1" providerId="ADAL" clId="{E5799506-52DE-42E1-8524-A6BA2B35C35C}" dt="2025-08-23T14:54:25.898" v="2715" actId="6549"/>
          <ac:spMkLst>
            <pc:docMk/>
            <pc:sldMk cId="1424251943" sldId="1110"/>
            <ac:spMk id="6" creationId="{D52D5523-9036-4FF1-A686-6D415000A7FD}"/>
          </ac:spMkLst>
        </pc:spChg>
        <pc:picChg chg="add del mod">
          <ac:chgData name="Cesar Augusto Lopez Gallego" userId="0dfa9112-9251-4882-b472-cf2dfcee09d1" providerId="ADAL" clId="{E5799506-52DE-42E1-8524-A6BA2B35C35C}" dt="2025-08-23T14:52:40.795" v="2664" actId="22"/>
          <ac:picMkLst>
            <pc:docMk/>
            <pc:sldMk cId="1424251943" sldId="1110"/>
            <ac:picMk id="3" creationId="{B84C3167-6641-431F-954D-0DC14A23432F}"/>
          </ac:picMkLst>
        </pc:picChg>
        <pc:picChg chg="add mod">
          <ac:chgData name="Cesar Augusto Lopez Gallego" userId="0dfa9112-9251-4882-b472-cf2dfcee09d1" providerId="ADAL" clId="{E5799506-52DE-42E1-8524-A6BA2B35C35C}" dt="2025-08-23T15:04:04.706" v="2764" actId="1076"/>
          <ac:picMkLst>
            <pc:docMk/>
            <pc:sldMk cId="1424251943" sldId="1110"/>
            <ac:picMk id="5" creationId="{7C40DC6D-7DA1-4F2A-A18C-179077F0C040}"/>
          </ac:picMkLst>
        </pc:picChg>
      </pc:sldChg>
      <pc:sldChg chg="add del">
        <pc:chgData name="Cesar Augusto Lopez Gallego" userId="0dfa9112-9251-4882-b472-cf2dfcee09d1" providerId="ADAL" clId="{E5799506-52DE-42E1-8524-A6BA2B35C35C}" dt="2025-08-23T14:43:22.436" v="2623"/>
        <pc:sldMkLst>
          <pc:docMk/>
          <pc:sldMk cId="2500272760" sldId="1110"/>
        </pc:sldMkLst>
      </pc:sldChg>
      <pc:sldChg chg="addSp modSp new mod modNotesTx">
        <pc:chgData name="Cesar Augusto Lopez Gallego" userId="0dfa9112-9251-4882-b472-cf2dfcee09d1" providerId="ADAL" clId="{E5799506-52DE-42E1-8524-A6BA2B35C35C}" dt="2025-08-23T15:01:18.260" v="2757" actId="20577"/>
        <pc:sldMkLst>
          <pc:docMk/>
          <pc:sldMk cId="2122852744" sldId="1111"/>
        </pc:sldMkLst>
        <pc:spChg chg="add mod">
          <ac:chgData name="Cesar Augusto Lopez Gallego" userId="0dfa9112-9251-4882-b472-cf2dfcee09d1" providerId="ADAL" clId="{E5799506-52DE-42E1-8524-A6BA2B35C35C}" dt="2025-08-23T14:58:12.367" v="2753" actId="14100"/>
          <ac:spMkLst>
            <pc:docMk/>
            <pc:sldMk cId="2122852744" sldId="1111"/>
            <ac:spMk id="5" creationId="{35C66125-6AB8-4D64-B927-B75A8DDA6F6F}"/>
          </ac:spMkLst>
        </pc:spChg>
        <pc:picChg chg="add mod">
          <ac:chgData name="Cesar Augusto Lopez Gallego" userId="0dfa9112-9251-4882-b472-cf2dfcee09d1" providerId="ADAL" clId="{E5799506-52DE-42E1-8524-A6BA2B35C35C}" dt="2025-08-23T14:57:53.617" v="2724" actId="1076"/>
          <ac:picMkLst>
            <pc:docMk/>
            <pc:sldMk cId="2122852744" sldId="1111"/>
            <ac:picMk id="3" creationId="{CBF48473-ACE5-4BDF-A74A-8ECFE87C3278}"/>
          </ac:picMkLst>
        </pc:picChg>
      </pc:sldChg>
      <pc:sldChg chg="addSp delSp modSp new mod">
        <pc:chgData name="Cesar Augusto Lopez Gallego" userId="0dfa9112-9251-4882-b472-cf2dfcee09d1" providerId="ADAL" clId="{E5799506-52DE-42E1-8524-A6BA2B35C35C}" dt="2025-08-23T15:41:09.835" v="2851" actId="20577"/>
        <pc:sldMkLst>
          <pc:docMk/>
          <pc:sldMk cId="4253928806" sldId="1112"/>
        </pc:sldMkLst>
        <pc:spChg chg="add mod">
          <ac:chgData name="Cesar Augusto Lopez Gallego" userId="0dfa9112-9251-4882-b472-cf2dfcee09d1" providerId="ADAL" clId="{E5799506-52DE-42E1-8524-A6BA2B35C35C}" dt="2025-08-23T15:41:09.835" v="2851" actId="20577"/>
          <ac:spMkLst>
            <pc:docMk/>
            <pc:sldMk cId="4253928806" sldId="1112"/>
            <ac:spMk id="2" creationId="{71B35460-1141-49D4-8301-669A038B77DA}"/>
          </ac:spMkLst>
        </pc:spChg>
        <pc:spChg chg="add del">
          <ac:chgData name="Cesar Augusto Lopez Gallego" userId="0dfa9112-9251-4882-b472-cf2dfcee09d1" providerId="ADAL" clId="{E5799506-52DE-42E1-8524-A6BA2B35C35C}" dt="2025-08-23T15:07:40.416" v="2769" actId="22"/>
          <ac:spMkLst>
            <pc:docMk/>
            <pc:sldMk cId="4253928806" sldId="1112"/>
            <ac:spMk id="4" creationId="{39937D37-7D6A-46B6-AB59-A0B026A90BE1}"/>
          </ac:spMkLst>
        </pc:spChg>
        <pc:picChg chg="add mod">
          <ac:chgData name="Cesar Augusto Lopez Gallego" userId="0dfa9112-9251-4882-b472-cf2dfcee09d1" providerId="ADAL" clId="{E5799506-52DE-42E1-8524-A6BA2B35C35C}" dt="2025-08-23T15:08:42.855" v="2782" actId="1076"/>
          <ac:picMkLst>
            <pc:docMk/>
            <pc:sldMk cId="4253928806" sldId="1112"/>
            <ac:picMk id="6" creationId="{DE36109A-F0F6-405B-A02C-24BEEA0C509F}"/>
          </ac:picMkLst>
        </pc:picChg>
      </pc:sldChg>
      <pc:sldChg chg="addSp delSp modSp new mod">
        <pc:chgData name="Cesar Augusto Lopez Gallego" userId="0dfa9112-9251-4882-b472-cf2dfcee09d1" providerId="ADAL" clId="{E5799506-52DE-42E1-8524-A6BA2B35C35C}" dt="2025-08-23T15:41:26.035" v="2870" actId="20577"/>
        <pc:sldMkLst>
          <pc:docMk/>
          <pc:sldMk cId="2581591591" sldId="1113"/>
        </pc:sldMkLst>
        <pc:spChg chg="add mod">
          <ac:chgData name="Cesar Augusto Lopez Gallego" userId="0dfa9112-9251-4882-b472-cf2dfcee09d1" providerId="ADAL" clId="{E5799506-52DE-42E1-8524-A6BA2B35C35C}" dt="2025-08-23T15:41:26.035" v="2870" actId="20577"/>
          <ac:spMkLst>
            <pc:docMk/>
            <pc:sldMk cId="2581591591" sldId="1113"/>
            <ac:spMk id="12" creationId="{458D4734-2DA3-47CB-A937-214EE212856B}"/>
          </ac:spMkLst>
        </pc:spChg>
        <pc:picChg chg="add mod">
          <ac:chgData name="Cesar Augusto Lopez Gallego" userId="0dfa9112-9251-4882-b472-cf2dfcee09d1" providerId="ADAL" clId="{E5799506-52DE-42E1-8524-A6BA2B35C35C}" dt="2025-08-23T15:14:49.536" v="2804" actId="1076"/>
          <ac:picMkLst>
            <pc:docMk/>
            <pc:sldMk cId="2581591591" sldId="1113"/>
            <ac:picMk id="3" creationId="{34DC1C4A-B134-4F8F-A1A6-D6C90D3D6895}"/>
          </ac:picMkLst>
        </pc:picChg>
        <pc:picChg chg="add del mod">
          <ac:chgData name="Cesar Augusto Lopez Gallego" userId="0dfa9112-9251-4882-b472-cf2dfcee09d1" providerId="ADAL" clId="{E5799506-52DE-42E1-8524-A6BA2B35C35C}" dt="2025-08-23T15:10:28.634" v="2792" actId="478"/>
          <ac:picMkLst>
            <pc:docMk/>
            <pc:sldMk cId="2581591591" sldId="1113"/>
            <ac:picMk id="5" creationId="{397CDB06-F5D1-4F60-8C2E-B9A30A426EAA}"/>
          </ac:picMkLst>
        </pc:picChg>
        <pc:picChg chg="add mod">
          <ac:chgData name="Cesar Augusto Lopez Gallego" userId="0dfa9112-9251-4882-b472-cf2dfcee09d1" providerId="ADAL" clId="{E5799506-52DE-42E1-8524-A6BA2B35C35C}" dt="2025-08-23T15:14:49.536" v="2804" actId="1076"/>
          <ac:picMkLst>
            <pc:docMk/>
            <pc:sldMk cId="2581591591" sldId="1113"/>
            <ac:picMk id="7" creationId="{AE236918-63A0-494E-AB5B-3819CB624E1D}"/>
          </ac:picMkLst>
        </pc:picChg>
        <pc:picChg chg="add mod">
          <ac:chgData name="Cesar Augusto Lopez Gallego" userId="0dfa9112-9251-4882-b472-cf2dfcee09d1" providerId="ADAL" clId="{E5799506-52DE-42E1-8524-A6BA2B35C35C}" dt="2025-08-23T15:14:49.536" v="2804" actId="1076"/>
          <ac:picMkLst>
            <pc:docMk/>
            <pc:sldMk cId="2581591591" sldId="1113"/>
            <ac:picMk id="9" creationId="{71FF80BD-A1D4-40EE-B155-47FD2C765DD6}"/>
          </ac:picMkLst>
        </pc:picChg>
        <pc:picChg chg="add mod">
          <ac:chgData name="Cesar Augusto Lopez Gallego" userId="0dfa9112-9251-4882-b472-cf2dfcee09d1" providerId="ADAL" clId="{E5799506-52DE-42E1-8524-A6BA2B35C35C}" dt="2025-08-23T15:15:23.465" v="2827" actId="207"/>
          <ac:picMkLst>
            <pc:docMk/>
            <pc:sldMk cId="2581591591" sldId="1113"/>
            <ac:picMk id="11" creationId="{FDE30AD1-BC69-4D53-8164-3D1D00D6C4FC}"/>
          </ac:picMkLst>
        </pc:picChg>
      </pc:sldChg>
      <pc:sldChg chg="addSp modSp new mod">
        <pc:chgData name="Cesar Augusto Lopez Gallego" userId="0dfa9112-9251-4882-b472-cf2dfcee09d1" providerId="ADAL" clId="{E5799506-52DE-42E1-8524-A6BA2B35C35C}" dt="2025-08-23T20:05:11.688" v="4603" actId="1076"/>
        <pc:sldMkLst>
          <pc:docMk/>
          <pc:sldMk cId="2824001876" sldId="1114"/>
        </pc:sldMkLst>
        <pc:spChg chg="add mod">
          <ac:chgData name="Cesar Augusto Lopez Gallego" userId="0dfa9112-9251-4882-b472-cf2dfcee09d1" providerId="ADAL" clId="{E5799506-52DE-42E1-8524-A6BA2B35C35C}" dt="2025-08-23T19:57:30.061" v="4452" actId="20577"/>
          <ac:spMkLst>
            <pc:docMk/>
            <pc:sldMk cId="2824001876" sldId="1114"/>
            <ac:spMk id="2" creationId="{B760672F-0D9A-4B40-B60F-FD2A9564C2EC}"/>
          </ac:spMkLst>
        </pc:spChg>
        <pc:spChg chg="add mod">
          <ac:chgData name="Cesar Augusto Lopez Gallego" userId="0dfa9112-9251-4882-b472-cf2dfcee09d1" providerId="ADAL" clId="{E5799506-52DE-42E1-8524-A6BA2B35C35C}" dt="2025-08-23T20:05:11.688" v="4603" actId="1076"/>
          <ac:spMkLst>
            <pc:docMk/>
            <pc:sldMk cId="2824001876" sldId="1114"/>
            <ac:spMk id="6" creationId="{9DD4C48F-3E63-4FFD-9D7E-082C593F6B24}"/>
          </ac:spMkLst>
        </pc:spChg>
        <pc:picChg chg="add mod">
          <ac:chgData name="Cesar Augusto Lopez Gallego" userId="0dfa9112-9251-4882-b472-cf2dfcee09d1" providerId="ADAL" clId="{E5799506-52DE-42E1-8524-A6BA2B35C35C}" dt="2025-08-23T20:05:04.154" v="4602" actId="1076"/>
          <ac:picMkLst>
            <pc:docMk/>
            <pc:sldMk cId="2824001876" sldId="1114"/>
            <ac:picMk id="4" creationId="{2B6596EF-733E-498D-B5D0-DAB311D0EB72}"/>
          </ac:picMkLst>
        </pc:picChg>
        <pc:picChg chg="add mod">
          <ac:chgData name="Cesar Augusto Lopez Gallego" userId="0dfa9112-9251-4882-b472-cf2dfcee09d1" providerId="ADAL" clId="{E5799506-52DE-42E1-8524-A6BA2B35C35C}" dt="2025-08-23T19:44:19.730" v="4413" actId="14100"/>
          <ac:picMkLst>
            <pc:docMk/>
            <pc:sldMk cId="2824001876" sldId="1114"/>
            <ac:picMk id="8" creationId="{C5B73B1A-9706-4E8A-8900-B1AD5DE4BD91}"/>
          </ac:picMkLst>
        </pc:picChg>
        <pc:picChg chg="add mod">
          <ac:chgData name="Cesar Augusto Lopez Gallego" userId="0dfa9112-9251-4882-b472-cf2dfcee09d1" providerId="ADAL" clId="{E5799506-52DE-42E1-8524-A6BA2B35C35C}" dt="2025-08-23T19:44:22.107" v="4414" actId="1076"/>
          <ac:picMkLst>
            <pc:docMk/>
            <pc:sldMk cId="2824001876" sldId="1114"/>
            <ac:picMk id="10" creationId="{7D64DF63-1F80-443F-BE52-76C763701FC2}"/>
          </ac:picMkLst>
        </pc:picChg>
        <pc:picChg chg="add mod">
          <ac:chgData name="Cesar Augusto Lopez Gallego" userId="0dfa9112-9251-4882-b472-cf2dfcee09d1" providerId="ADAL" clId="{E5799506-52DE-42E1-8524-A6BA2B35C35C}" dt="2025-08-23T19:45:33.505" v="4421" actId="1076"/>
          <ac:picMkLst>
            <pc:docMk/>
            <pc:sldMk cId="2824001876" sldId="1114"/>
            <ac:picMk id="12" creationId="{124FA674-6872-4C0F-991E-13F7D49F756D}"/>
          </ac:picMkLst>
        </pc:picChg>
        <pc:picChg chg="add mod">
          <ac:chgData name="Cesar Augusto Lopez Gallego" userId="0dfa9112-9251-4882-b472-cf2dfcee09d1" providerId="ADAL" clId="{E5799506-52DE-42E1-8524-A6BA2B35C35C}" dt="2025-08-23T19:46:46.592" v="4424" actId="1076"/>
          <ac:picMkLst>
            <pc:docMk/>
            <pc:sldMk cId="2824001876" sldId="1114"/>
            <ac:picMk id="14" creationId="{B6E916F0-7EE4-49E7-B91F-FC99AB87C183}"/>
          </ac:picMkLst>
        </pc:picChg>
      </pc:sldChg>
      <pc:sldChg chg="addSp modSp new mod">
        <pc:chgData name="Cesar Augusto Lopez Gallego" userId="0dfa9112-9251-4882-b472-cf2dfcee09d1" providerId="ADAL" clId="{E5799506-52DE-42E1-8524-A6BA2B35C35C}" dt="2025-08-23T16:09:46.384" v="3019" actId="1076"/>
        <pc:sldMkLst>
          <pc:docMk/>
          <pc:sldMk cId="2062366022" sldId="1115"/>
        </pc:sldMkLst>
        <pc:spChg chg="add mod">
          <ac:chgData name="Cesar Augusto Lopez Gallego" userId="0dfa9112-9251-4882-b472-cf2dfcee09d1" providerId="ADAL" clId="{E5799506-52DE-42E1-8524-A6BA2B35C35C}" dt="2025-08-23T15:56:51.825" v="2893" actId="1582"/>
          <ac:spMkLst>
            <pc:docMk/>
            <pc:sldMk cId="2062366022" sldId="1115"/>
            <ac:spMk id="8" creationId="{04223881-CBDE-40B2-B859-7A6B93F12CC1}"/>
          </ac:spMkLst>
        </pc:spChg>
        <pc:spChg chg="add mod">
          <ac:chgData name="Cesar Augusto Lopez Gallego" userId="0dfa9112-9251-4882-b472-cf2dfcee09d1" providerId="ADAL" clId="{E5799506-52DE-42E1-8524-A6BA2B35C35C}" dt="2025-08-23T16:00:18.017" v="2961" actId="20577"/>
          <ac:spMkLst>
            <pc:docMk/>
            <pc:sldMk cId="2062366022" sldId="1115"/>
            <ac:spMk id="14" creationId="{927D001B-E359-499A-A180-ACD1C660CE76}"/>
          </ac:spMkLst>
        </pc:spChg>
        <pc:grpChg chg="add mod">
          <ac:chgData name="Cesar Augusto Lopez Gallego" userId="0dfa9112-9251-4882-b472-cf2dfcee09d1" providerId="ADAL" clId="{E5799506-52DE-42E1-8524-A6BA2B35C35C}" dt="2025-08-23T16:09:43.335" v="3018" actId="1076"/>
          <ac:grpSpMkLst>
            <pc:docMk/>
            <pc:sldMk cId="2062366022" sldId="1115"/>
            <ac:grpSpMk id="9" creationId="{4D719863-8352-4E4E-AD2F-EF1836017B32}"/>
          </ac:grpSpMkLst>
        </pc:grpChg>
        <pc:picChg chg="add mod">
          <ac:chgData name="Cesar Augusto Lopez Gallego" userId="0dfa9112-9251-4882-b472-cf2dfcee09d1" providerId="ADAL" clId="{E5799506-52DE-42E1-8524-A6BA2B35C35C}" dt="2025-08-23T16:02:44.486" v="2994" actId="1076"/>
          <ac:picMkLst>
            <pc:docMk/>
            <pc:sldMk cId="2062366022" sldId="1115"/>
            <ac:picMk id="3" creationId="{92D6F44F-AB32-438C-B3F6-A16A6FB3E440}"/>
          </ac:picMkLst>
        </pc:picChg>
        <pc:picChg chg="add mod">
          <ac:chgData name="Cesar Augusto Lopez Gallego" userId="0dfa9112-9251-4882-b472-cf2dfcee09d1" providerId="ADAL" clId="{E5799506-52DE-42E1-8524-A6BA2B35C35C}" dt="2025-08-23T15:56:13.807" v="2885" actId="164"/>
          <ac:picMkLst>
            <pc:docMk/>
            <pc:sldMk cId="2062366022" sldId="1115"/>
            <ac:picMk id="5" creationId="{172F0852-4A1C-4EB3-9272-9F5CA0BFCBD5}"/>
          </ac:picMkLst>
        </pc:picChg>
        <pc:picChg chg="add mod">
          <ac:chgData name="Cesar Augusto Lopez Gallego" userId="0dfa9112-9251-4882-b472-cf2dfcee09d1" providerId="ADAL" clId="{E5799506-52DE-42E1-8524-A6BA2B35C35C}" dt="2025-08-23T15:56:13.807" v="2885" actId="164"/>
          <ac:picMkLst>
            <pc:docMk/>
            <pc:sldMk cId="2062366022" sldId="1115"/>
            <ac:picMk id="7" creationId="{1D4C2DCD-C0F2-4220-8E6C-EDBE6C4BD257}"/>
          </ac:picMkLst>
        </pc:picChg>
        <pc:picChg chg="add mod">
          <ac:chgData name="Cesar Augusto Lopez Gallego" userId="0dfa9112-9251-4882-b472-cf2dfcee09d1" providerId="ADAL" clId="{E5799506-52DE-42E1-8524-A6BA2B35C35C}" dt="2025-08-23T16:02:44.486" v="2994" actId="1076"/>
          <ac:picMkLst>
            <pc:docMk/>
            <pc:sldMk cId="2062366022" sldId="1115"/>
            <ac:picMk id="11" creationId="{073EC573-FE13-4E47-A8F4-126047F2287C}"/>
          </ac:picMkLst>
        </pc:picChg>
        <pc:picChg chg="add mod">
          <ac:chgData name="Cesar Augusto Lopez Gallego" userId="0dfa9112-9251-4882-b472-cf2dfcee09d1" providerId="ADAL" clId="{E5799506-52DE-42E1-8524-A6BA2B35C35C}" dt="2025-08-23T16:02:44.486" v="2994" actId="1076"/>
          <ac:picMkLst>
            <pc:docMk/>
            <pc:sldMk cId="2062366022" sldId="1115"/>
            <ac:picMk id="13" creationId="{4C7DDA03-CEDA-4673-A7CC-A7CD448F4B4A}"/>
          </ac:picMkLst>
        </pc:picChg>
        <pc:picChg chg="add mod">
          <ac:chgData name="Cesar Augusto Lopez Gallego" userId="0dfa9112-9251-4882-b472-cf2dfcee09d1" providerId="ADAL" clId="{E5799506-52DE-42E1-8524-A6BA2B35C35C}" dt="2025-08-23T16:03:43.087" v="3001" actId="1076"/>
          <ac:picMkLst>
            <pc:docMk/>
            <pc:sldMk cId="2062366022" sldId="1115"/>
            <ac:picMk id="16" creationId="{E443D322-8021-4F74-9D25-1458A78591EF}"/>
          </ac:picMkLst>
        </pc:picChg>
        <pc:picChg chg="add mod">
          <ac:chgData name="Cesar Augusto Lopez Gallego" userId="0dfa9112-9251-4882-b472-cf2dfcee09d1" providerId="ADAL" clId="{E5799506-52DE-42E1-8524-A6BA2B35C35C}" dt="2025-08-23T16:03:47.456" v="3003" actId="1076"/>
          <ac:picMkLst>
            <pc:docMk/>
            <pc:sldMk cId="2062366022" sldId="1115"/>
            <ac:picMk id="18" creationId="{6A560593-0CD7-4B85-8875-82B5D7DBC004}"/>
          </ac:picMkLst>
        </pc:picChg>
        <pc:picChg chg="add mod">
          <ac:chgData name="Cesar Augusto Lopez Gallego" userId="0dfa9112-9251-4882-b472-cf2dfcee09d1" providerId="ADAL" clId="{E5799506-52DE-42E1-8524-A6BA2B35C35C}" dt="2025-08-23T16:07:38.046" v="3014" actId="1076"/>
          <ac:picMkLst>
            <pc:docMk/>
            <pc:sldMk cId="2062366022" sldId="1115"/>
            <ac:picMk id="20" creationId="{F5A4A1E2-212F-4289-8140-B053A86B5BF7}"/>
          </ac:picMkLst>
        </pc:picChg>
        <pc:picChg chg="add mod">
          <ac:chgData name="Cesar Augusto Lopez Gallego" userId="0dfa9112-9251-4882-b472-cf2dfcee09d1" providerId="ADAL" clId="{E5799506-52DE-42E1-8524-A6BA2B35C35C}" dt="2025-08-23T16:07:36.060" v="3013" actId="1076"/>
          <ac:picMkLst>
            <pc:docMk/>
            <pc:sldMk cId="2062366022" sldId="1115"/>
            <ac:picMk id="22" creationId="{E2DE12B8-2341-417C-BDD3-AD628D4A9EDF}"/>
          </ac:picMkLst>
        </pc:picChg>
        <pc:picChg chg="add mod">
          <ac:chgData name="Cesar Augusto Lopez Gallego" userId="0dfa9112-9251-4882-b472-cf2dfcee09d1" providerId="ADAL" clId="{E5799506-52DE-42E1-8524-A6BA2B35C35C}" dt="2025-08-23T16:09:46.384" v="3019" actId="1076"/>
          <ac:picMkLst>
            <pc:docMk/>
            <pc:sldMk cId="2062366022" sldId="1115"/>
            <ac:picMk id="24" creationId="{9147016C-D897-438C-A6A6-92FE284F1B9F}"/>
          </ac:picMkLst>
        </pc:picChg>
      </pc:sldChg>
      <pc:sldChg chg="addSp modSp new mod">
        <pc:chgData name="Cesar Augusto Lopez Gallego" userId="0dfa9112-9251-4882-b472-cf2dfcee09d1" providerId="ADAL" clId="{E5799506-52DE-42E1-8524-A6BA2B35C35C}" dt="2025-08-23T16:20:52.181" v="3070" actId="20577"/>
        <pc:sldMkLst>
          <pc:docMk/>
          <pc:sldMk cId="932302799" sldId="1116"/>
        </pc:sldMkLst>
        <pc:spChg chg="add mod">
          <ac:chgData name="Cesar Augusto Lopez Gallego" userId="0dfa9112-9251-4882-b472-cf2dfcee09d1" providerId="ADAL" clId="{E5799506-52DE-42E1-8524-A6BA2B35C35C}" dt="2025-08-23T16:20:52.181" v="3070" actId="20577"/>
          <ac:spMkLst>
            <pc:docMk/>
            <pc:sldMk cId="932302799" sldId="1116"/>
            <ac:spMk id="4" creationId="{80324385-7292-436B-A9E3-D7D81C34AEB8}"/>
          </ac:spMkLst>
        </pc:spChg>
        <pc:picChg chg="add mod">
          <ac:chgData name="Cesar Augusto Lopez Gallego" userId="0dfa9112-9251-4882-b472-cf2dfcee09d1" providerId="ADAL" clId="{E5799506-52DE-42E1-8524-A6BA2B35C35C}" dt="2025-08-23T16:20:35.117" v="3025" actId="1076"/>
          <ac:picMkLst>
            <pc:docMk/>
            <pc:sldMk cId="932302799" sldId="1116"/>
            <ac:picMk id="3" creationId="{222E0DA9-2707-40C6-BCB1-538A209C3B5F}"/>
          </ac:picMkLst>
        </pc:picChg>
      </pc:sldChg>
      <pc:sldChg chg="addSp modSp new mod">
        <pc:chgData name="Cesar Augusto Lopez Gallego" userId="0dfa9112-9251-4882-b472-cf2dfcee09d1" providerId="ADAL" clId="{E5799506-52DE-42E1-8524-A6BA2B35C35C}" dt="2025-08-23T16:29:23.911" v="3176" actId="1076"/>
        <pc:sldMkLst>
          <pc:docMk/>
          <pc:sldMk cId="3228207533" sldId="1117"/>
        </pc:sldMkLst>
        <pc:spChg chg="add mod">
          <ac:chgData name="Cesar Augusto Lopez Gallego" userId="0dfa9112-9251-4882-b472-cf2dfcee09d1" providerId="ADAL" clId="{E5799506-52DE-42E1-8524-A6BA2B35C35C}" dt="2025-08-23T16:21:49.304" v="3088" actId="20577"/>
          <ac:spMkLst>
            <pc:docMk/>
            <pc:sldMk cId="3228207533" sldId="1117"/>
            <ac:spMk id="4" creationId="{9BAC9FAD-0A2E-4323-8B3C-24119E91AC36}"/>
          </ac:spMkLst>
        </pc:spChg>
        <pc:spChg chg="add mod">
          <ac:chgData name="Cesar Augusto Lopez Gallego" userId="0dfa9112-9251-4882-b472-cf2dfcee09d1" providerId="ADAL" clId="{E5799506-52DE-42E1-8524-A6BA2B35C35C}" dt="2025-08-23T16:23:07.948" v="3127" actId="1076"/>
          <ac:spMkLst>
            <pc:docMk/>
            <pc:sldMk cId="3228207533" sldId="1117"/>
            <ac:spMk id="6" creationId="{A7070A83-7CE6-495A-8600-4E2E2B33E2F1}"/>
          </ac:spMkLst>
        </pc:spChg>
        <pc:picChg chg="add mod">
          <ac:chgData name="Cesar Augusto Lopez Gallego" userId="0dfa9112-9251-4882-b472-cf2dfcee09d1" providerId="ADAL" clId="{E5799506-52DE-42E1-8524-A6BA2B35C35C}" dt="2025-08-23T16:22:13.254" v="3092" actId="1076"/>
          <ac:picMkLst>
            <pc:docMk/>
            <pc:sldMk cId="3228207533" sldId="1117"/>
            <ac:picMk id="3" creationId="{BE70B491-B92D-41C4-9C8C-FAD8A97051D9}"/>
          </ac:picMkLst>
        </pc:picChg>
        <pc:picChg chg="add mod">
          <ac:chgData name="Cesar Augusto Lopez Gallego" userId="0dfa9112-9251-4882-b472-cf2dfcee09d1" providerId="ADAL" clId="{E5799506-52DE-42E1-8524-A6BA2B35C35C}" dt="2025-08-23T16:29:23.911" v="3176" actId="1076"/>
          <ac:picMkLst>
            <pc:docMk/>
            <pc:sldMk cId="3228207533" sldId="1117"/>
            <ac:picMk id="8" creationId="{900D5202-A0FA-450E-AA2E-74F701F34B41}"/>
          </ac:picMkLst>
        </pc:picChg>
      </pc:sldChg>
      <pc:sldChg chg="addSp modSp new mod">
        <pc:chgData name="Cesar Augusto Lopez Gallego" userId="0dfa9112-9251-4882-b472-cf2dfcee09d1" providerId="ADAL" clId="{E5799506-52DE-42E1-8524-A6BA2B35C35C}" dt="2025-08-23T16:32:08.494" v="3187" actId="1076"/>
        <pc:sldMkLst>
          <pc:docMk/>
          <pc:sldMk cId="3226681847" sldId="1118"/>
        </pc:sldMkLst>
        <pc:spChg chg="add mod">
          <ac:chgData name="Cesar Augusto Lopez Gallego" userId="0dfa9112-9251-4882-b472-cf2dfcee09d1" providerId="ADAL" clId="{E5799506-52DE-42E1-8524-A6BA2B35C35C}" dt="2025-08-23T16:23:30.486" v="3160" actId="20577"/>
          <ac:spMkLst>
            <pc:docMk/>
            <pc:sldMk cId="3226681847" sldId="1118"/>
            <ac:spMk id="2" creationId="{DF34F454-122E-47CB-8CB9-4A528AECDE9F}"/>
          </ac:spMkLst>
        </pc:spChg>
        <pc:picChg chg="add mod">
          <ac:chgData name="Cesar Augusto Lopez Gallego" userId="0dfa9112-9251-4882-b472-cf2dfcee09d1" providerId="ADAL" clId="{E5799506-52DE-42E1-8524-A6BA2B35C35C}" dt="2025-08-23T16:30:10.358" v="3180" actId="1076"/>
          <ac:picMkLst>
            <pc:docMk/>
            <pc:sldMk cId="3226681847" sldId="1118"/>
            <ac:picMk id="4" creationId="{0C5CAF9B-1925-48B8-80BE-DC4E2E73B012}"/>
          </ac:picMkLst>
        </pc:picChg>
        <pc:picChg chg="add mod">
          <ac:chgData name="Cesar Augusto Lopez Gallego" userId="0dfa9112-9251-4882-b472-cf2dfcee09d1" providerId="ADAL" clId="{E5799506-52DE-42E1-8524-A6BA2B35C35C}" dt="2025-08-23T16:30:08.057" v="3179" actId="1076"/>
          <ac:picMkLst>
            <pc:docMk/>
            <pc:sldMk cId="3226681847" sldId="1118"/>
            <ac:picMk id="6" creationId="{BDB45DEE-3BAF-4AF3-93AE-A3FCEDE40605}"/>
          </ac:picMkLst>
        </pc:picChg>
        <pc:picChg chg="add mod">
          <ac:chgData name="Cesar Augusto Lopez Gallego" userId="0dfa9112-9251-4882-b472-cf2dfcee09d1" providerId="ADAL" clId="{E5799506-52DE-42E1-8524-A6BA2B35C35C}" dt="2025-08-23T16:32:07.127" v="3186" actId="1076"/>
          <ac:picMkLst>
            <pc:docMk/>
            <pc:sldMk cId="3226681847" sldId="1118"/>
            <ac:picMk id="7" creationId="{B5E78731-AB3E-4C9D-BA50-B7EA8EE6B794}"/>
          </ac:picMkLst>
        </pc:picChg>
        <pc:picChg chg="add mod">
          <ac:chgData name="Cesar Augusto Lopez Gallego" userId="0dfa9112-9251-4882-b472-cf2dfcee09d1" providerId="ADAL" clId="{E5799506-52DE-42E1-8524-A6BA2B35C35C}" dt="2025-08-23T16:32:08.494" v="3187" actId="1076"/>
          <ac:picMkLst>
            <pc:docMk/>
            <pc:sldMk cId="3226681847" sldId="1118"/>
            <ac:picMk id="9" creationId="{64BBA0AD-EBAC-4F82-879E-3791A6AEA280}"/>
          </ac:picMkLst>
        </pc:picChg>
      </pc:sldChg>
      <pc:sldChg chg="addSp modSp new mod modNotesTx">
        <pc:chgData name="Cesar Augusto Lopez Gallego" userId="0dfa9112-9251-4882-b472-cf2dfcee09d1" providerId="ADAL" clId="{E5799506-52DE-42E1-8524-A6BA2B35C35C}" dt="2025-08-23T17:01:58.729" v="3780" actId="20577"/>
        <pc:sldMkLst>
          <pc:docMk/>
          <pc:sldMk cId="1438729459" sldId="1119"/>
        </pc:sldMkLst>
        <pc:spChg chg="add mod">
          <ac:chgData name="Cesar Augusto Lopez Gallego" userId="0dfa9112-9251-4882-b472-cf2dfcee09d1" providerId="ADAL" clId="{E5799506-52DE-42E1-8524-A6BA2B35C35C}" dt="2025-08-23T16:35:03.351" v="3276" actId="20577"/>
          <ac:spMkLst>
            <pc:docMk/>
            <pc:sldMk cId="1438729459" sldId="1119"/>
            <ac:spMk id="2" creationId="{9FB4D75F-7F60-4001-86D7-4099A6896E10}"/>
          </ac:spMkLst>
        </pc:spChg>
        <pc:graphicFrameChg chg="add mod modGraphic">
          <ac:chgData name="Cesar Augusto Lopez Gallego" userId="0dfa9112-9251-4882-b472-cf2dfcee09d1" providerId="ADAL" clId="{E5799506-52DE-42E1-8524-A6BA2B35C35C}" dt="2025-08-23T17:01:01.539" v="3768" actId="20577"/>
          <ac:graphicFrameMkLst>
            <pc:docMk/>
            <pc:sldMk cId="1438729459" sldId="1119"/>
            <ac:graphicFrameMk id="3" creationId="{BDBE2BF9-CAA5-4B00-8A78-70EF92FC77B8}"/>
          </ac:graphicFrameMkLst>
        </pc:graphicFrameChg>
      </pc:sldChg>
      <pc:sldChg chg="modSp new del mod">
        <pc:chgData name="Cesar Augusto Lopez Gallego" userId="0dfa9112-9251-4882-b472-cf2dfcee09d1" providerId="ADAL" clId="{E5799506-52DE-42E1-8524-A6BA2B35C35C}" dt="2025-08-23T21:24:01.973" v="5492" actId="2696"/>
        <pc:sldMkLst>
          <pc:docMk/>
          <pc:sldMk cId="1870512934" sldId="1120"/>
        </pc:sldMkLst>
        <pc:spChg chg="mod">
          <ac:chgData name="Cesar Augusto Lopez Gallego" userId="0dfa9112-9251-4882-b472-cf2dfcee09d1" providerId="ADAL" clId="{E5799506-52DE-42E1-8524-A6BA2B35C35C}" dt="2025-08-23T16:57:17.155" v="3714" actId="20577"/>
          <ac:spMkLst>
            <pc:docMk/>
            <pc:sldMk cId="1870512934" sldId="1120"/>
            <ac:spMk id="2" creationId="{50AF9E1F-8D21-4685-AD20-B4A5DF23484B}"/>
          </ac:spMkLst>
        </pc:spChg>
        <pc:spChg chg="mod">
          <ac:chgData name="Cesar Augusto Lopez Gallego" userId="0dfa9112-9251-4882-b472-cf2dfcee09d1" providerId="ADAL" clId="{E5799506-52DE-42E1-8524-A6BA2B35C35C}" dt="2025-08-23T17:01:21.536" v="3772" actId="27636"/>
          <ac:spMkLst>
            <pc:docMk/>
            <pc:sldMk cId="1870512934" sldId="1120"/>
            <ac:spMk id="3" creationId="{B5BEB4B0-3842-4897-A032-6CA91FFAC9F9}"/>
          </ac:spMkLst>
        </pc:spChg>
      </pc:sldChg>
      <pc:sldChg chg="modSp mod">
        <pc:chgData name="Cesar Augusto Lopez Gallego" userId="0dfa9112-9251-4882-b472-cf2dfcee09d1" providerId="ADAL" clId="{E5799506-52DE-42E1-8524-A6BA2B35C35C}" dt="2025-09-02T22:56:45.487" v="7554" actId="27636"/>
        <pc:sldMkLst>
          <pc:docMk/>
          <pc:sldMk cId="4132822262" sldId="1120"/>
        </pc:sldMkLst>
        <pc:spChg chg="mod">
          <ac:chgData name="Cesar Augusto Lopez Gallego" userId="0dfa9112-9251-4882-b472-cf2dfcee09d1" providerId="ADAL" clId="{E5799506-52DE-42E1-8524-A6BA2B35C35C}" dt="2025-09-02T22:56:45.487" v="7554" actId="27636"/>
          <ac:spMkLst>
            <pc:docMk/>
            <pc:sldMk cId="4132822262" sldId="1120"/>
            <ac:spMk id="3" creationId="{B5BEB4B0-3842-4897-A032-6CA91FFAC9F9}"/>
          </ac:spMkLst>
        </pc:spChg>
      </pc:sldChg>
      <pc:sldChg chg="addSp modSp new mod">
        <pc:chgData name="Cesar Augusto Lopez Gallego" userId="0dfa9112-9251-4882-b472-cf2dfcee09d1" providerId="ADAL" clId="{E5799506-52DE-42E1-8524-A6BA2B35C35C}" dt="2025-08-23T17:13:23.476" v="3835" actId="207"/>
        <pc:sldMkLst>
          <pc:docMk/>
          <pc:sldMk cId="3681285433" sldId="1121"/>
        </pc:sldMkLst>
        <pc:spChg chg="add mod">
          <ac:chgData name="Cesar Augusto Lopez Gallego" userId="0dfa9112-9251-4882-b472-cf2dfcee09d1" providerId="ADAL" clId="{E5799506-52DE-42E1-8524-A6BA2B35C35C}" dt="2025-08-23T17:10:11.585" v="3785"/>
          <ac:spMkLst>
            <pc:docMk/>
            <pc:sldMk cId="3681285433" sldId="1121"/>
            <ac:spMk id="2" creationId="{D47BEEAC-79FE-4625-9149-68371FA98779}"/>
          </ac:spMkLst>
        </pc:spChg>
        <pc:spChg chg="add mod">
          <ac:chgData name="Cesar Augusto Lopez Gallego" userId="0dfa9112-9251-4882-b472-cf2dfcee09d1" providerId="ADAL" clId="{E5799506-52DE-42E1-8524-A6BA2B35C35C}" dt="2025-08-23T17:13:23.476" v="3835" actId="207"/>
          <ac:spMkLst>
            <pc:docMk/>
            <pc:sldMk cId="3681285433" sldId="1121"/>
            <ac:spMk id="7" creationId="{4CFB9953-94EC-4C36-AD85-170DCEDCAA78}"/>
          </ac:spMkLst>
        </pc:spChg>
        <pc:spChg chg="add mod">
          <ac:chgData name="Cesar Augusto Lopez Gallego" userId="0dfa9112-9251-4882-b472-cf2dfcee09d1" providerId="ADAL" clId="{E5799506-52DE-42E1-8524-A6BA2B35C35C}" dt="2025-08-23T17:13:23.476" v="3835" actId="207"/>
          <ac:spMkLst>
            <pc:docMk/>
            <pc:sldMk cId="3681285433" sldId="1121"/>
            <ac:spMk id="8" creationId="{1A901BE7-B53C-438A-AB02-187F694DAC43}"/>
          </ac:spMkLst>
        </pc:spChg>
        <pc:picChg chg="add mod">
          <ac:chgData name="Cesar Augusto Lopez Gallego" userId="0dfa9112-9251-4882-b472-cf2dfcee09d1" providerId="ADAL" clId="{E5799506-52DE-42E1-8524-A6BA2B35C35C}" dt="2025-08-23T17:12:01.325" v="3796" actId="1076"/>
          <ac:picMkLst>
            <pc:docMk/>
            <pc:sldMk cId="3681285433" sldId="1121"/>
            <ac:picMk id="4" creationId="{7E351E81-8EBF-4964-B70F-BF1C4E0BCD9C}"/>
          </ac:picMkLst>
        </pc:picChg>
        <pc:picChg chg="add mod">
          <ac:chgData name="Cesar Augusto Lopez Gallego" userId="0dfa9112-9251-4882-b472-cf2dfcee09d1" providerId="ADAL" clId="{E5799506-52DE-42E1-8524-A6BA2B35C35C}" dt="2025-08-23T17:12:01.325" v="3796" actId="1076"/>
          <ac:picMkLst>
            <pc:docMk/>
            <pc:sldMk cId="3681285433" sldId="1121"/>
            <ac:picMk id="6" creationId="{D9C9E669-852F-442D-B0C2-97A6DAEE87C7}"/>
          </ac:picMkLst>
        </pc:picChg>
      </pc:sldChg>
      <pc:sldChg chg="addSp delSp modSp new mod ord">
        <pc:chgData name="Cesar Augusto Lopez Gallego" userId="0dfa9112-9251-4882-b472-cf2dfcee09d1" providerId="ADAL" clId="{E5799506-52DE-42E1-8524-A6BA2B35C35C}" dt="2025-08-23T17:42:24.006" v="4097" actId="1076"/>
        <pc:sldMkLst>
          <pc:docMk/>
          <pc:sldMk cId="3040963427" sldId="1122"/>
        </pc:sldMkLst>
        <pc:spChg chg="add mod">
          <ac:chgData name="Cesar Augusto Lopez Gallego" userId="0dfa9112-9251-4882-b472-cf2dfcee09d1" providerId="ADAL" clId="{E5799506-52DE-42E1-8524-A6BA2B35C35C}" dt="2025-08-23T17:39:00.964" v="4034" actId="14100"/>
          <ac:spMkLst>
            <pc:docMk/>
            <pc:sldMk cId="3040963427" sldId="1122"/>
            <ac:spMk id="2" creationId="{C7684DAA-F78E-4D31-82A5-D4062AC8324D}"/>
          </ac:spMkLst>
        </pc:spChg>
        <pc:spChg chg="add mod">
          <ac:chgData name="Cesar Augusto Lopez Gallego" userId="0dfa9112-9251-4882-b472-cf2dfcee09d1" providerId="ADAL" clId="{E5799506-52DE-42E1-8524-A6BA2B35C35C}" dt="2025-08-23T17:42:18.116" v="4096" actId="1076"/>
          <ac:spMkLst>
            <pc:docMk/>
            <pc:sldMk cId="3040963427" sldId="1122"/>
            <ac:spMk id="5" creationId="{A8CE2D46-5101-4937-8E97-1CC5785882DE}"/>
          </ac:spMkLst>
        </pc:spChg>
        <pc:spChg chg="add mod">
          <ac:chgData name="Cesar Augusto Lopez Gallego" userId="0dfa9112-9251-4882-b472-cf2dfcee09d1" providerId="ADAL" clId="{E5799506-52DE-42E1-8524-A6BA2B35C35C}" dt="2025-08-23T17:42:24.006" v="4097" actId="1076"/>
          <ac:spMkLst>
            <pc:docMk/>
            <pc:sldMk cId="3040963427" sldId="1122"/>
            <ac:spMk id="9" creationId="{EF975482-7EFC-47B0-BC45-5929CE6FEBCE}"/>
          </ac:spMkLst>
        </pc:spChg>
        <pc:picChg chg="add mod">
          <ac:chgData name="Cesar Augusto Lopez Gallego" userId="0dfa9112-9251-4882-b472-cf2dfcee09d1" providerId="ADAL" clId="{E5799506-52DE-42E1-8524-A6BA2B35C35C}" dt="2025-08-23T17:41:52.524" v="4089" actId="1076"/>
          <ac:picMkLst>
            <pc:docMk/>
            <pc:sldMk cId="3040963427" sldId="1122"/>
            <ac:picMk id="4" creationId="{032A8432-0C28-446F-8F00-2784D9848DB7}"/>
          </ac:picMkLst>
        </pc:picChg>
        <pc:picChg chg="add mod">
          <ac:chgData name="Cesar Augusto Lopez Gallego" userId="0dfa9112-9251-4882-b472-cf2dfcee09d1" providerId="ADAL" clId="{E5799506-52DE-42E1-8524-A6BA2B35C35C}" dt="2025-08-23T17:41:54.895" v="4090" actId="1076"/>
          <ac:picMkLst>
            <pc:docMk/>
            <pc:sldMk cId="3040963427" sldId="1122"/>
            <ac:picMk id="7" creationId="{D6FAFA30-029E-4C3D-AA32-61A55F52FD91}"/>
          </ac:picMkLst>
        </pc:picChg>
        <pc:picChg chg="add del mod">
          <ac:chgData name="Cesar Augusto Lopez Gallego" userId="0dfa9112-9251-4882-b472-cf2dfcee09d1" providerId="ADAL" clId="{E5799506-52DE-42E1-8524-A6BA2B35C35C}" dt="2025-08-23T17:40:54.535" v="4074" actId="21"/>
          <ac:picMkLst>
            <pc:docMk/>
            <pc:sldMk cId="3040963427" sldId="1122"/>
            <ac:picMk id="11" creationId="{C8F40C95-42B1-4225-808D-5FD2F45C92E5}"/>
          </ac:picMkLst>
        </pc:picChg>
        <pc:picChg chg="add del mod">
          <ac:chgData name="Cesar Augusto Lopez Gallego" userId="0dfa9112-9251-4882-b472-cf2dfcee09d1" providerId="ADAL" clId="{E5799506-52DE-42E1-8524-A6BA2B35C35C}" dt="2025-08-23T17:40:54.535" v="4074" actId="21"/>
          <ac:picMkLst>
            <pc:docMk/>
            <pc:sldMk cId="3040963427" sldId="1122"/>
            <ac:picMk id="13" creationId="{46B86611-B569-43C6-98B9-004975858750}"/>
          </ac:picMkLst>
        </pc:picChg>
      </pc:sldChg>
      <pc:sldChg chg="addSp delSp modSp new mod">
        <pc:chgData name="Cesar Augusto Lopez Gallego" userId="0dfa9112-9251-4882-b472-cf2dfcee09d1" providerId="ADAL" clId="{E5799506-52DE-42E1-8524-A6BA2B35C35C}" dt="2025-09-02T22:53:53.754" v="7512" actId="1076"/>
        <pc:sldMkLst>
          <pc:docMk/>
          <pc:sldMk cId="1371299804" sldId="1123"/>
        </pc:sldMkLst>
        <pc:spChg chg="add mod">
          <ac:chgData name="Cesar Augusto Lopez Gallego" userId="0dfa9112-9251-4882-b472-cf2dfcee09d1" providerId="ADAL" clId="{E5799506-52DE-42E1-8524-A6BA2B35C35C}" dt="2025-08-23T17:59:27.325" v="4343" actId="20577"/>
          <ac:spMkLst>
            <pc:docMk/>
            <pc:sldMk cId="1371299804" sldId="1123"/>
            <ac:spMk id="2" creationId="{C5E52763-D6CE-4A40-AC5B-23747F9EA66B}"/>
          </ac:spMkLst>
        </pc:spChg>
        <pc:spChg chg="add del mod">
          <ac:chgData name="Cesar Augusto Lopez Gallego" userId="0dfa9112-9251-4882-b472-cf2dfcee09d1" providerId="ADAL" clId="{E5799506-52DE-42E1-8524-A6BA2B35C35C}" dt="2025-08-23T17:55:29.177" v="4200" actId="12084"/>
          <ac:spMkLst>
            <pc:docMk/>
            <pc:sldMk cId="1371299804" sldId="1123"/>
            <ac:spMk id="20" creationId="{0644B786-F87E-4CAC-A759-4354E573DCA6}"/>
          </ac:spMkLst>
        </pc:spChg>
        <pc:spChg chg="add mod">
          <ac:chgData name="Cesar Augusto Lopez Gallego" userId="0dfa9112-9251-4882-b472-cf2dfcee09d1" providerId="ADAL" clId="{E5799506-52DE-42E1-8524-A6BA2B35C35C}" dt="2025-08-23T17:58:47.795" v="4296" actId="1076"/>
          <ac:spMkLst>
            <pc:docMk/>
            <pc:sldMk cId="1371299804" sldId="1123"/>
            <ac:spMk id="23" creationId="{7F3ACC1A-E9A3-45AA-8EF2-EADDC7DAD126}"/>
          </ac:spMkLst>
        </pc:spChg>
        <pc:graphicFrameChg chg="add del mod">
          <ac:chgData name="Cesar Augusto Lopez Gallego" userId="0dfa9112-9251-4882-b472-cf2dfcee09d1" providerId="ADAL" clId="{E5799506-52DE-42E1-8524-A6BA2B35C35C}" dt="2025-08-23T17:55:18.847" v="4199" actId="12084"/>
          <ac:graphicFrameMkLst>
            <pc:docMk/>
            <pc:sldMk cId="1371299804" sldId="1123"/>
            <ac:graphicFrameMk id="21" creationId="{5C86482C-8A8A-4BF7-B36E-203FD1185F4C}"/>
          </ac:graphicFrameMkLst>
        </pc:graphicFrameChg>
        <pc:graphicFrameChg chg="add mod modGraphic">
          <ac:chgData name="Cesar Augusto Lopez Gallego" userId="0dfa9112-9251-4882-b472-cf2dfcee09d1" providerId="ADAL" clId="{E5799506-52DE-42E1-8524-A6BA2B35C35C}" dt="2025-08-23T17:58:47.795" v="4296" actId="1076"/>
          <ac:graphicFrameMkLst>
            <pc:docMk/>
            <pc:sldMk cId="1371299804" sldId="1123"/>
            <ac:graphicFrameMk id="22" creationId="{AF0E05B8-822D-4B04-9122-D8FE637A1E46}"/>
          </ac:graphicFrameMkLst>
        </pc:graphicFrameChg>
        <pc:picChg chg="add del mod">
          <ac:chgData name="Cesar Augusto Lopez Gallego" userId="0dfa9112-9251-4882-b472-cf2dfcee09d1" providerId="ADAL" clId="{E5799506-52DE-42E1-8524-A6BA2B35C35C}" dt="2025-08-23T17:47:31.805" v="4107" actId="478"/>
          <ac:picMkLst>
            <pc:docMk/>
            <pc:sldMk cId="1371299804" sldId="1123"/>
            <ac:picMk id="3" creationId="{BBF2B475-A1C6-438E-B6AD-EE7EA02E85B5}"/>
          </ac:picMkLst>
        </pc:picChg>
        <pc:picChg chg="add del mod">
          <ac:chgData name="Cesar Augusto Lopez Gallego" userId="0dfa9112-9251-4882-b472-cf2dfcee09d1" providerId="ADAL" clId="{E5799506-52DE-42E1-8524-A6BA2B35C35C}" dt="2025-08-23T17:47:31.805" v="4107" actId="478"/>
          <ac:picMkLst>
            <pc:docMk/>
            <pc:sldMk cId="1371299804" sldId="1123"/>
            <ac:picMk id="4" creationId="{E6586A5B-A9F6-4319-809A-9ABE5E7AC083}"/>
          </ac:picMkLst>
        </pc:picChg>
        <pc:picChg chg="add del mod">
          <ac:chgData name="Cesar Augusto Lopez Gallego" userId="0dfa9112-9251-4882-b472-cf2dfcee09d1" providerId="ADAL" clId="{E5799506-52DE-42E1-8524-A6BA2B35C35C}" dt="2025-08-23T17:47:31.805" v="4107" actId="478"/>
          <ac:picMkLst>
            <pc:docMk/>
            <pc:sldMk cId="1371299804" sldId="1123"/>
            <ac:picMk id="6" creationId="{04F509C7-A81F-4521-85E7-8922AA2F2E62}"/>
          </ac:picMkLst>
        </pc:picChg>
        <pc:picChg chg="add del mod">
          <ac:chgData name="Cesar Augusto Lopez Gallego" userId="0dfa9112-9251-4882-b472-cf2dfcee09d1" providerId="ADAL" clId="{E5799506-52DE-42E1-8524-A6BA2B35C35C}" dt="2025-08-23T17:47:31.805" v="4107" actId="478"/>
          <ac:picMkLst>
            <pc:docMk/>
            <pc:sldMk cId="1371299804" sldId="1123"/>
            <ac:picMk id="8" creationId="{33E77F2A-3C92-4CB4-979A-2EADCCEDC30A}"/>
          </ac:picMkLst>
        </pc:picChg>
        <pc:picChg chg="add del mod">
          <ac:chgData name="Cesar Augusto Lopez Gallego" userId="0dfa9112-9251-4882-b472-cf2dfcee09d1" providerId="ADAL" clId="{E5799506-52DE-42E1-8524-A6BA2B35C35C}" dt="2025-08-23T17:47:31.805" v="4107" actId="478"/>
          <ac:picMkLst>
            <pc:docMk/>
            <pc:sldMk cId="1371299804" sldId="1123"/>
            <ac:picMk id="10" creationId="{29862836-CE1D-4EB1-8214-1ADFA4EECC46}"/>
          </ac:picMkLst>
        </pc:picChg>
        <pc:picChg chg="add del mod">
          <ac:chgData name="Cesar Augusto Lopez Gallego" userId="0dfa9112-9251-4882-b472-cf2dfcee09d1" providerId="ADAL" clId="{E5799506-52DE-42E1-8524-A6BA2B35C35C}" dt="2025-08-23T17:48:54.685" v="4113" actId="478"/>
          <ac:picMkLst>
            <pc:docMk/>
            <pc:sldMk cId="1371299804" sldId="1123"/>
            <ac:picMk id="12" creationId="{375FF15F-5263-455E-9761-94E8E13671D0}"/>
          </ac:picMkLst>
        </pc:picChg>
        <pc:picChg chg="add mod">
          <ac:chgData name="Cesar Augusto Lopez Gallego" userId="0dfa9112-9251-4882-b472-cf2dfcee09d1" providerId="ADAL" clId="{E5799506-52DE-42E1-8524-A6BA2B35C35C}" dt="2025-08-23T17:58:39.096" v="4295" actId="14100"/>
          <ac:picMkLst>
            <pc:docMk/>
            <pc:sldMk cId="1371299804" sldId="1123"/>
            <ac:picMk id="14" creationId="{6B2CFE2F-84FA-4069-8FAB-01A07ED63AFB}"/>
          </ac:picMkLst>
        </pc:picChg>
        <pc:picChg chg="add mod">
          <ac:chgData name="Cesar Augusto Lopez Gallego" userId="0dfa9112-9251-4882-b472-cf2dfcee09d1" providerId="ADAL" clId="{E5799506-52DE-42E1-8524-A6BA2B35C35C}" dt="2025-08-23T17:58:36.666" v="4293" actId="14100"/>
          <ac:picMkLst>
            <pc:docMk/>
            <pc:sldMk cId="1371299804" sldId="1123"/>
            <ac:picMk id="16" creationId="{2F8005AA-152B-4091-970E-A871BD701B65}"/>
          </ac:picMkLst>
        </pc:picChg>
        <pc:picChg chg="add mod">
          <ac:chgData name="Cesar Augusto Lopez Gallego" userId="0dfa9112-9251-4882-b472-cf2dfcee09d1" providerId="ADAL" clId="{E5799506-52DE-42E1-8524-A6BA2B35C35C}" dt="2025-09-02T22:53:53.754" v="7512" actId="1076"/>
          <ac:picMkLst>
            <pc:docMk/>
            <pc:sldMk cId="1371299804" sldId="1123"/>
            <ac:picMk id="18" creationId="{C81EFF2C-E7F1-4E38-81BD-620FF9F464C6}"/>
          </ac:picMkLst>
        </pc:picChg>
      </pc:sldChg>
      <pc:sldChg chg="addSp delSp modSp new mod">
        <pc:chgData name="Cesar Augusto Lopez Gallego" userId="0dfa9112-9251-4882-b472-cf2dfcee09d1" providerId="ADAL" clId="{E5799506-52DE-42E1-8524-A6BA2B35C35C}" dt="2025-08-23T20:08:13.559" v="4623" actId="1035"/>
        <pc:sldMkLst>
          <pc:docMk/>
          <pc:sldMk cId="3471333627" sldId="1124"/>
        </pc:sldMkLst>
        <pc:spChg chg="add mod">
          <ac:chgData name="Cesar Augusto Lopez Gallego" userId="0dfa9112-9251-4882-b472-cf2dfcee09d1" providerId="ADAL" clId="{E5799506-52DE-42E1-8524-A6BA2B35C35C}" dt="2025-08-23T19:57:58.308" v="4482" actId="20577"/>
          <ac:spMkLst>
            <pc:docMk/>
            <pc:sldMk cId="3471333627" sldId="1124"/>
            <ac:spMk id="4" creationId="{EC5E3F8A-7DDB-4820-997A-2B5C3D164230}"/>
          </ac:spMkLst>
        </pc:spChg>
        <pc:spChg chg="add mod">
          <ac:chgData name="Cesar Augusto Lopez Gallego" userId="0dfa9112-9251-4882-b472-cf2dfcee09d1" providerId="ADAL" clId="{E5799506-52DE-42E1-8524-A6BA2B35C35C}" dt="2025-08-23T20:08:03.009" v="4619" actId="1076"/>
          <ac:spMkLst>
            <pc:docMk/>
            <pc:sldMk cId="3471333627" sldId="1124"/>
            <ac:spMk id="9" creationId="{772F118A-4340-4C1F-82B4-7E45D53FF5C7}"/>
          </ac:spMkLst>
        </pc:spChg>
        <pc:picChg chg="add del mod">
          <ac:chgData name="Cesar Augusto Lopez Gallego" userId="0dfa9112-9251-4882-b472-cf2dfcee09d1" providerId="ADAL" clId="{E5799506-52DE-42E1-8524-A6BA2B35C35C}" dt="2025-08-23T20:07:30.465" v="4605" actId="478"/>
          <ac:picMkLst>
            <pc:docMk/>
            <pc:sldMk cId="3471333627" sldId="1124"/>
            <ac:picMk id="3" creationId="{6C9561E5-74A9-4BBE-884C-4B04DBF157B0}"/>
          </ac:picMkLst>
        </pc:picChg>
        <pc:picChg chg="add del mod">
          <ac:chgData name="Cesar Augusto Lopez Gallego" userId="0dfa9112-9251-4882-b472-cf2dfcee09d1" providerId="ADAL" clId="{E5799506-52DE-42E1-8524-A6BA2B35C35C}" dt="2025-08-23T20:03:30.920" v="4547" actId="478"/>
          <ac:picMkLst>
            <pc:docMk/>
            <pc:sldMk cId="3471333627" sldId="1124"/>
            <ac:picMk id="6" creationId="{4F92BCC4-C082-4C0F-8738-DAF52DC1BE9D}"/>
          </ac:picMkLst>
        </pc:picChg>
        <pc:picChg chg="add mod">
          <ac:chgData name="Cesar Augusto Lopez Gallego" userId="0dfa9112-9251-4882-b472-cf2dfcee09d1" providerId="ADAL" clId="{E5799506-52DE-42E1-8524-A6BA2B35C35C}" dt="2025-08-23T20:08:13.559" v="4623" actId="1035"/>
          <ac:picMkLst>
            <pc:docMk/>
            <pc:sldMk cId="3471333627" sldId="1124"/>
            <ac:picMk id="8" creationId="{898FF12A-CC0A-4EDA-8DFE-09FDF7D8239C}"/>
          </ac:picMkLst>
        </pc:picChg>
        <pc:picChg chg="add mod">
          <ac:chgData name="Cesar Augusto Lopez Gallego" userId="0dfa9112-9251-4882-b472-cf2dfcee09d1" providerId="ADAL" clId="{E5799506-52DE-42E1-8524-A6BA2B35C35C}" dt="2025-08-23T20:08:09.593" v="4622" actId="1076"/>
          <ac:picMkLst>
            <pc:docMk/>
            <pc:sldMk cId="3471333627" sldId="1124"/>
            <ac:picMk id="11" creationId="{6FA756D6-A09A-45BA-8821-2D149F53C098}"/>
          </ac:picMkLst>
        </pc:picChg>
      </pc:sldChg>
      <pc:sldChg chg="addSp modSp new mod">
        <pc:chgData name="Cesar Augusto Lopez Gallego" userId="0dfa9112-9251-4882-b472-cf2dfcee09d1" providerId="ADAL" clId="{E5799506-52DE-42E1-8524-A6BA2B35C35C}" dt="2025-08-23T20:10:51.177" v="4653" actId="207"/>
        <pc:sldMkLst>
          <pc:docMk/>
          <pc:sldMk cId="3042689221" sldId="1125"/>
        </pc:sldMkLst>
        <pc:spChg chg="add mod">
          <ac:chgData name="Cesar Augusto Lopez Gallego" userId="0dfa9112-9251-4882-b472-cf2dfcee09d1" providerId="ADAL" clId="{E5799506-52DE-42E1-8524-A6BA2B35C35C}" dt="2025-08-23T20:10:14.906" v="4645" actId="20577"/>
          <ac:spMkLst>
            <pc:docMk/>
            <pc:sldMk cId="3042689221" sldId="1125"/>
            <ac:spMk id="4" creationId="{DC1805C3-05B3-486A-9EBA-69B9D99D7B67}"/>
          </ac:spMkLst>
        </pc:spChg>
        <pc:spChg chg="add mod">
          <ac:chgData name="Cesar Augusto Lopez Gallego" userId="0dfa9112-9251-4882-b472-cf2dfcee09d1" providerId="ADAL" clId="{E5799506-52DE-42E1-8524-A6BA2B35C35C}" dt="2025-08-23T20:10:51.177" v="4653" actId="207"/>
          <ac:spMkLst>
            <pc:docMk/>
            <pc:sldMk cId="3042689221" sldId="1125"/>
            <ac:spMk id="6" creationId="{E381F0AB-9C95-4CA7-8ECC-0245BCDE62C1}"/>
          </ac:spMkLst>
        </pc:spChg>
        <pc:picChg chg="add mod">
          <ac:chgData name="Cesar Augusto Lopez Gallego" userId="0dfa9112-9251-4882-b472-cf2dfcee09d1" providerId="ADAL" clId="{E5799506-52DE-42E1-8524-A6BA2B35C35C}" dt="2025-08-23T20:10:44.609" v="4651" actId="1076"/>
          <ac:picMkLst>
            <pc:docMk/>
            <pc:sldMk cId="3042689221" sldId="1125"/>
            <ac:picMk id="3" creationId="{BE3DB2B2-321E-4021-8C9D-83AF3496A70F}"/>
          </ac:picMkLst>
        </pc:picChg>
      </pc:sldChg>
      <pc:sldChg chg="addSp modSp new del mod">
        <pc:chgData name="Cesar Augusto Lopez Gallego" userId="0dfa9112-9251-4882-b472-cf2dfcee09d1" providerId="ADAL" clId="{E5799506-52DE-42E1-8524-A6BA2B35C35C}" dt="2025-08-23T20:05:20.245" v="4604" actId="47"/>
        <pc:sldMkLst>
          <pc:docMk/>
          <pc:sldMk cId="3380830054" sldId="1125"/>
        </pc:sldMkLst>
        <pc:graphicFrameChg chg="add mod modGraphic">
          <ac:chgData name="Cesar Augusto Lopez Gallego" userId="0dfa9112-9251-4882-b472-cf2dfcee09d1" providerId="ADAL" clId="{E5799506-52DE-42E1-8524-A6BA2B35C35C}" dt="2025-08-23T20:03:05.170" v="4546" actId="12100"/>
          <ac:graphicFrameMkLst>
            <pc:docMk/>
            <pc:sldMk cId="3380830054" sldId="1125"/>
            <ac:graphicFrameMk id="2" creationId="{8BB1DD45-D8DC-40B9-B12A-2D2558B42064}"/>
          </ac:graphicFrameMkLst>
        </pc:graphicFrameChg>
      </pc:sldChg>
      <pc:sldChg chg="addSp delSp modSp new mod">
        <pc:chgData name="Cesar Augusto Lopez Gallego" userId="0dfa9112-9251-4882-b472-cf2dfcee09d1" providerId="ADAL" clId="{E5799506-52DE-42E1-8524-A6BA2B35C35C}" dt="2025-08-23T21:03:05.167" v="5362" actId="1076"/>
        <pc:sldMkLst>
          <pc:docMk/>
          <pc:sldMk cId="227708408" sldId="1126"/>
        </pc:sldMkLst>
        <pc:spChg chg="add mod">
          <ac:chgData name="Cesar Augusto Lopez Gallego" userId="0dfa9112-9251-4882-b472-cf2dfcee09d1" providerId="ADAL" clId="{E5799506-52DE-42E1-8524-A6BA2B35C35C}" dt="2025-08-23T20:13:43.397" v="4758" actId="20577"/>
          <ac:spMkLst>
            <pc:docMk/>
            <pc:sldMk cId="227708408" sldId="1126"/>
            <ac:spMk id="2" creationId="{5897A0DA-41F9-4666-961B-C5CAC0CC2281}"/>
          </ac:spMkLst>
        </pc:spChg>
        <pc:spChg chg="add mod">
          <ac:chgData name="Cesar Augusto Lopez Gallego" userId="0dfa9112-9251-4882-b472-cf2dfcee09d1" providerId="ADAL" clId="{E5799506-52DE-42E1-8524-A6BA2B35C35C}" dt="2025-08-23T21:03:05.167" v="5362" actId="1076"/>
          <ac:spMkLst>
            <pc:docMk/>
            <pc:sldMk cId="227708408" sldId="1126"/>
            <ac:spMk id="11" creationId="{C6CA52A9-4B15-4AE8-ADFF-85E96F044F6F}"/>
          </ac:spMkLst>
        </pc:spChg>
        <pc:spChg chg="add mod">
          <ac:chgData name="Cesar Augusto Lopez Gallego" userId="0dfa9112-9251-4882-b472-cf2dfcee09d1" providerId="ADAL" clId="{E5799506-52DE-42E1-8524-A6BA2B35C35C}" dt="2025-08-23T21:02:22.881" v="5361" actId="113"/>
          <ac:spMkLst>
            <pc:docMk/>
            <pc:sldMk cId="227708408" sldId="1126"/>
            <ac:spMk id="12" creationId="{9A5E043E-7AC0-4163-81CD-810F3A78C807}"/>
          </ac:spMkLst>
        </pc:spChg>
        <pc:grpChg chg="add mod">
          <ac:chgData name="Cesar Augusto Lopez Gallego" userId="0dfa9112-9251-4882-b472-cf2dfcee09d1" providerId="ADAL" clId="{E5799506-52DE-42E1-8524-A6BA2B35C35C}" dt="2025-08-23T20:16:26.976" v="4774" actId="1076"/>
          <ac:grpSpMkLst>
            <pc:docMk/>
            <pc:sldMk cId="227708408" sldId="1126"/>
            <ac:grpSpMk id="9" creationId="{4C6FCA41-0457-4605-9169-5A923839FFB6}"/>
          </ac:grpSpMkLst>
        </pc:grpChg>
        <pc:picChg chg="add del mod">
          <ac:chgData name="Cesar Augusto Lopez Gallego" userId="0dfa9112-9251-4882-b472-cf2dfcee09d1" providerId="ADAL" clId="{E5799506-52DE-42E1-8524-A6BA2B35C35C}" dt="2025-08-23T21:00:58.636" v="5342" actId="478"/>
          <ac:picMkLst>
            <pc:docMk/>
            <pc:sldMk cId="227708408" sldId="1126"/>
            <ac:picMk id="4" creationId="{B9D105B4-C6E8-406D-AB28-D964D511C82C}"/>
          </ac:picMkLst>
        </pc:picChg>
        <pc:picChg chg="add mod">
          <ac:chgData name="Cesar Augusto Lopez Gallego" userId="0dfa9112-9251-4882-b472-cf2dfcee09d1" providerId="ADAL" clId="{E5799506-52DE-42E1-8524-A6BA2B35C35C}" dt="2025-08-23T20:16:25.764" v="4773" actId="164"/>
          <ac:picMkLst>
            <pc:docMk/>
            <pc:sldMk cId="227708408" sldId="1126"/>
            <ac:picMk id="6" creationId="{9D3B4BC1-F76C-4C82-96E6-2398FBA31F72}"/>
          </ac:picMkLst>
        </pc:picChg>
        <pc:picChg chg="add mod">
          <ac:chgData name="Cesar Augusto Lopez Gallego" userId="0dfa9112-9251-4882-b472-cf2dfcee09d1" providerId="ADAL" clId="{E5799506-52DE-42E1-8524-A6BA2B35C35C}" dt="2025-08-23T20:16:25.764" v="4773" actId="164"/>
          <ac:picMkLst>
            <pc:docMk/>
            <pc:sldMk cId="227708408" sldId="1126"/>
            <ac:picMk id="8" creationId="{C8537085-3FEA-43F6-BE8F-95B64539C109}"/>
          </ac:picMkLst>
        </pc:picChg>
      </pc:sldChg>
      <pc:sldChg chg="addSp modSp new mod">
        <pc:chgData name="Cesar Augusto Lopez Gallego" userId="0dfa9112-9251-4882-b472-cf2dfcee09d1" providerId="ADAL" clId="{E5799506-52DE-42E1-8524-A6BA2B35C35C}" dt="2025-08-23T20:39:57.402" v="5126" actId="20577"/>
        <pc:sldMkLst>
          <pc:docMk/>
          <pc:sldMk cId="3456925594" sldId="1127"/>
        </pc:sldMkLst>
        <pc:spChg chg="add mod">
          <ac:chgData name="Cesar Augusto Lopez Gallego" userId="0dfa9112-9251-4882-b472-cf2dfcee09d1" providerId="ADAL" clId="{E5799506-52DE-42E1-8524-A6BA2B35C35C}" dt="2025-08-23T20:39:57.402" v="5126" actId="20577"/>
          <ac:spMkLst>
            <pc:docMk/>
            <pc:sldMk cId="3456925594" sldId="1127"/>
            <ac:spMk id="5" creationId="{7F74E96A-BD7B-4282-B68D-6D5E376EF1CF}"/>
          </ac:spMkLst>
        </pc:spChg>
        <pc:spChg chg="add mod">
          <ac:chgData name="Cesar Augusto Lopez Gallego" userId="0dfa9112-9251-4882-b472-cf2dfcee09d1" providerId="ADAL" clId="{E5799506-52DE-42E1-8524-A6BA2B35C35C}" dt="2025-08-23T20:35:02.975" v="5085" actId="1076"/>
          <ac:spMkLst>
            <pc:docMk/>
            <pc:sldMk cId="3456925594" sldId="1127"/>
            <ac:spMk id="7" creationId="{03619ADA-2C8C-4B4C-BA57-E7CACC24A900}"/>
          </ac:spMkLst>
        </pc:spChg>
        <pc:picChg chg="add mod">
          <ac:chgData name="Cesar Augusto Lopez Gallego" userId="0dfa9112-9251-4882-b472-cf2dfcee09d1" providerId="ADAL" clId="{E5799506-52DE-42E1-8524-A6BA2B35C35C}" dt="2025-08-23T20:34:13.592" v="5064" actId="1076"/>
          <ac:picMkLst>
            <pc:docMk/>
            <pc:sldMk cId="3456925594" sldId="1127"/>
            <ac:picMk id="3" creationId="{4BB9FD74-D252-4B7A-BB42-4882EDC5B104}"/>
          </ac:picMkLst>
        </pc:picChg>
      </pc:sldChg>
      <pc:sldChg chg="addSp modSp new mod">
        <pc:chgData name="Cesar Augusto Lopez Gallego" userId="0dfa9112-9251-4882-b472-cf2dfcee09d1" providerId="ADAL" clId="{E5799506-52DE-42E1-8524-A6BA2B35C35C}" dt="2025-08-23T20:19:11.808" v="4848" actId="1076"/>
        <pc:sldMkLst>
          <pc:docMk/>
          <pc:sldMk cId="2927234199" sldId="1128"/>
        </pc:sldMkLst>
        <pc:spChg chg="add mod">
          <ac:chgData name="Cesar Augusto Lopez Gallego" userId="0dfa9112-9251-4882-b472-cf2dfcee09d1" providerId="ADAL" clId="{E5799506-52DE-42E1-8524-A6BA2B35C35C}" dt="2025-08-23T20:17:38.149" v="4828" actId="6549"/>
          <ac:spMkLst>
            <pc:docMk/>
            <pc:sldMk cId="2927234199" sldId="1128"/>
            <ac:spMk id="2" creationId="{4431FDBD-5FD3-4289-8300-48D2FC434C7F}"/>
          </ac:spMkLst>
        </pc:spChg>
        <pc:spChg chg="add mod">
          <ac:chgData name="Cesar Augusto Lopez Gallego" userId="0dfa9112-9251-4882-b472-cf2dfcee09d1" providerId="ADAL" clId="{E5799506-52DE-42E1-8524-A6BA2B35C35C}" dt="2025-08-23T20:19:11.808" v="4848" actId="1076"/>
          <ac:spMkLst>
            <pc:docMk/>
            <pc:sldMk cId="2927234199" sldId="1128"/>
            <ac:spMk id="4" creationId="{C34E4192-AF23-480A-8592-49A48B398658}"/>
          </ac:spMkLst>
        </pc:spChg>
        <pc:picChg chg="add mod">
          <ac:chgData name="Cesar Augusto Lopez Gallego" userId="0dfa9112-9251-4882-b472-cf2dfcee09d1" providerId="ADAL" clId="{E5799506-52DE-42E1-8524-A6BA2B35C35C}" dt="2025-08-23T20:19:06.792" v="4846" actId="1076"/>
          <ac:picMkLst>
            <pc:docMk/>
            <pc:sldMk cId="2927234199" sldId="1128"/>
            <ac:picMk id="6" creationId="{1ED26877-E1C4-4B48-B172-FEDC706BAEF2}"/>
          </ac:picMkLst>
        </pc:picChg>
        <pc:picChg chg="add mod">
          <ac:chgData name="Cesar Augusto Lopez Gallego" userId="0dfa9112-9251-4882-b472-cf2dfcee09d1" providerId="ADAL" clId="{E5799506-52DE-42E1-8524-A6BA2B35C35C}" dt="2025-08-23T20:19:08.416" v="4847" actId="1076"/>
          <ac:picMkLst>
            <pc:docMk/>
            <pc:sldMk cId="2927234199" sldId="1128"/>
            <ac:picMk id="8" creationId="{0853B24D-928A-494A-8626-9D825D79C168}"/>
          </ac:picMkLst>
        </pc:picChg>
      </pc:sldChg>
      <pc:sldChg chg="addSp modSp new mod">
        <pc:chgData name="Cesar Augusto Lopez Gallego" userId="0dfa9112-9251-4882-b472-cf2dfcee09d1" providerId="ADAL" clId="{E5799506-52DE-42E1-8524-A6BA2B35C35C}" dt="2025-08-23T21:11:23.910" v="5377" actId="1076"/>
        <pc:sldMkLst>
          <pc:docMk/>
          <pc:sldMk cId="1357718592" sldId="1129"/>
        </pc:sldMkLst>
        <pc:spChg chg="add mod">
          <ac:chgData name="Cesar Augusto Lopez Gallego" userId="0dfa9112-9251-4882-b472-cf2dfcee09d1" providerId="ADAL" clId="{E5799506-52DE-42E1-8524-A6BA2B35C35C}" dt="2025-08-23T20:20:27.236" v="4887" actId="114"/>
          <ac:spMkLst>
            <pc:docMk/>
            <pc:sldMk cId="1357718592" sldId="1129"/>
            <ac:spMk id="2" creationId="{39468D34-237A-42B0-870C-2451749971A6}"/>
          </ac:spMkLst>
        </pc:spChg>
        <pc:spChg chg="add mod">
          <ac:chgData name="Cesar Augusto Lopez Gallego" userId="0dfa9112-9251-4882-b472-cf2dfcee09d1" providerId="ADAL" clId="{E5799506-52DE-42E1-8524-A6BA2B35C35C}" dt="2025-08-23T21:11:23.910" v="5377" actId="1076"/>
          <ac:spMkLst>
            <pc:docMk/>
            <pc:sldMk cId="1357718592" sldId="1129"/>
            <ac:spMk id="6" creationId="{EDB069EA-6653-49C0-98BF-7B42A9C783F5}"/>
          </ac:spMkLst>
        </pc:spChg>
        <pc:picChg chg="add mod">
          <ac:chgData name="Cesar Augusto Lopez Gallego" userId="0dfa9112-9251-4882-b472-cf2dfcee09d1" providerId="ADAL" clId="{E5799506-52DE-42E1-8524-A6BA2B35C35C}" dt="2025-08-23T20:21:05.048" v="4892" actId="1076"/>
          <ac:picMkLst>
            <pc:docMk/>
            <pc:sldMk cId="1357718592" sldId="1129"/>
            <ac:picMk id="4" creationId="{A08A094D-3CE5-4C4E-9F26-622485C61FC3}"/>
          </ac:picMkLst>
        </pc:picChg>
      </pc:sldChg>
      <pc:sldChg chg="modSp new del mod">
        <pc:chgData name="Cesar Augusto Lopez Gallego" userId="0dfa9112-9251-4882-b472-cf2dfcee09d1" providerId="ADAL" clId="{E5799506-52DE-42E1-8524-A6BA2B35C35C}" dt="2025-08-23T21:24:01.973" v="5492" actId="2696"/>
        <pc:sldMkLst>
          <pc:docMk/>
          <pc:sldMk cId="297953842" sldId="1130"/>
        </pc:sldMkLst>
        <pc:spChg chg="mod">
          <ac:chgData name="Cesar Augusto Lopez Gallego" userId="0dfa9112-9251-4882-b472-cf2dfcee09d1" providerId="ADAL" clId="{E5799506-52DE-42E1-8524-A6BA2B35C35C}" dt="2025-08-23T20:21:35.984" v="4920" actId="20577"/>
          <ac:spMkLst>
            <pc:docMk/>
            <pc:sldMk cId="297953842" sldId="1130"/>
            <ac:spMk id="2" creationId="{D1E3A37B-0AF4-43E8-8EB9-D48C34FB3B0D}"/>
          </ac:spMkLst>
        </pc:spChg>
        <pc:spChg chg="mod">
          <ac:chgData name="Cesar Augusto Lopez Gallego" userId="0dfa9112-9251-4882-b472-cf2dfcee09d1" providerId="ADAL" clId="{E5799506-52DE-42E1-8524-A6BA2B35C35C}" dt="2025-08-23T20:22:44.139" v="4932" actId="27636"/>
          <ac:spMkLst>
            <pc:docMk/>
            <pc:sldMk cId="297953842" sldId="1130"/>
            <ac:spMk id="3" creationId="{734D3588-936B-4677-AB10-4D70B5AF4058}"/>
          </ac:spMkLst>
        </pc:spChg>
      </pc:sldChg>
      <pc:sldChg chg="modSp mod">
        <pc:chgData name="Cesar Augusto Lopez Gallego" userId="0dfa9112-9251-4882-b472-cf2dfcee09d1" providerId="ADAL" clId="{E5799506-52DE-42E1-8524-A6BA2B35C35C}" dt="2025-09-02T22:57:01.639" v="7561" actId="404"/>
        <pc:sldMkLst>
          <pc:docMk/>
          <pc:sldMk cId="3032993415" sldId="1130"/>
        </pc:sldMkLst>
        <pc:spChg chg="mod">
          <ac:chgData name="Cesar Augusto Lopez Gallego" userId="0dfa9112-9251-4882-b472-cf2dfcee09d1" providerId="ADAL" clId="{E5799506-52DE-42E1-8524-A6BA2B35C35C}" dt="2025-09-02T22:57:01.639" v="7561" actId="404"/>
          <ac:spMkLst>
            <pc:docMk/>
            <pc:sldMk cId="3032993415" sldId="1130"/>
            <ac:spMk id="3" creationId="{734D3588-936B-4677-AB10-4D70B5AF4058}"/>
          </ac:spMkLst>
        </pc:spChg>
      </pc:sldChg>
      <pc:sldChg chg="addSp modSp new mod">
        <pc:chgData name="Cesar Augusto Lopez Gallego" userId="0dfa9112-9251-4882-b472-cf2dfcee09d1" providerId="ADAL" clId="{E5799506-52DE-42E1-8524-A6BA2B35C35C}" dt="2025-08-23T20:28:42.169" v="5045" actId="1076"/>
        <pc:sldMkLst>
          <pc:docMk/>
          <pc:sldMk cId="1253823545" sldId="1131"/>
        </pc:sldMkLst>
        <pc:spChg chg="add mod">
          <ac:chgData name="Cesar Augusto Lopez Gallego" userId="0dfa9112-9251-4882-b472-cf2dfcee09d1" providerId="ADAL" clId="{E5799506-52DE-42E1-8524-A6BA2B35C35C}" dt="2025-08-23T20:26:44.840" v="5011" actId="1076"/>
          <ac:spMkLst>
            <pc:docMk/>
            <pc:sldMk cId="1253823545" sldId="1131"/>
            <ac:spMk id="3" creationId="{D2280CF0-CDBE-41F0-A5D8-C1134A03D287}"/>
          </ac:spMkLst>
        </pc:spChg>
        <pc:spChg chg="add mod">
          <ac:chgData name="Cesar Augusto Lopez Gallego" userId="0dfa9112-9251-4882-b472-cf2dfcee09d1" providerId="ADAL" clId="{E5799506-52DE-42E1-8524-A6BA2B35C35C}" dt="2025-08-23T20:26:25.576" v="4999" actId="1076"/>
          <ac:spMkLst>
            <pc:docMk/>
            <pc:sldMk cId="1253823545" sldId="1131"/>
            <ac:spMk id="4" creationId="{8F36D912-F873-479A-B0A1-2A12F522E599}"/>
          </ac:spMkLst>
        </pc:spChg>
        <pc:spChg chg="add mod">
          <ac:chgData name="Cesar Augusto Lopez Gallego" userId="0dfa9112-9251-4882-b472-cf2dfcee09d1" providerId="ADAL" clId="{E5799506-52DE-42E1-8524-A6BA2B35C35C}" dt="2025-08-23T20:28:42.169" v="5045" actId="1076"/>
          <ac:spMkLst>
            <pc:docMk/>
            <pc:sldMk cId="1253823545" sldId="1131"/>
            <ac:spMk id="5" creationId="{E5054E88-11A5-4EF9-986D-2AAB483F7C6F}"/>
          </ac:spMkLst>
        </pc:spChg>
        <pc:picChg chg="add mod">
          <ac:chgData name="Cesar Augusto Lopez Gallego" userId="0dfa9112-9251-4882-b472-cf2dfcee09d1" providerId="ADAL" clId="{E5799506-52DE-42E1-8524-A6BA2B35C35C}" dt="2025-08-23T20:25:23.440" v="4947" actId="1076"/>
          <ac:picMkLst>
            <pc:docMk/>
            <pc:sldMk cId="1253823545" sldId="1131"/>
            <ac:picMk id="1026" creationId="{2B4DBE32-14F2-426E-9B16-EE5C9F7D808B}"/>
          </ac:picMkLst>
        </pc:picChg>
      </pc:sldChg>
      <pc:sldChg chg="addSp modSp new mod">
        <pc:chgData name="Cesar Augusto Lopez Gallego" userId="0dfa9112-9251-4882-b472-cf2dfcee09d1" providerId="ADAL" clId="{E5799506-52DE-42E1-8524-A6BA2B35C35C}" dt="2025-08-23T20:38:34.879" v="5112" actId="1037"/>
        <pc:sldMkLst>
          <pc:docMk/>
          <pc:sldMk cId="2477355771" sldId="1132"/>
        </pc:sldMkLst>
        <pc:spChg chg="add mod">
          <ac:chgData name="Cesar Augusto Lopez Gallego" userId="0dfa9112-9251-4882-b472-cf2dfcee09d1" providerId="ADAL" clId="{E5799506-52DE-42E1-8524-A6BA2B35C35C}" dt="2025-08-23T20:38:34.879" v="5112" actId="1037"/>
          <ac:spMkLst>
            <pc:docMk/>
            <pc:sldMk cId="2477355771" sldId="1132"/>
            <ac:spMk id="5" creationId="{E1101A03-E5A5-4B95-876B-04642079B3CF}"/>
          </ac:spMkLst>
        </pc:spChg>
        <pc:picChg chg="add mod">
          <ac:chgData name="Cesar Augusto Lopez Gallego" userId="0dfa9112-9251-4882-b472-cf2dfcee09d1" providerId="ADAL" clId="{E5799506-52DE-42E1-8524-A6BA2B35C35C}" dt="2025-08-23T20:38:26.656" v="5103" actId="1076"/>
          <ac:picMkLst>
            <pc:docMk/>
            <pc:sldMk cId="2477355771" sldId="1132"/>
            <ac:picMk id="3" creationId="{AC22BA4E-E597-44B0-8226-16FC41F1FC4D}"/>
          </ac:picMkLst>
        </pc:picChg>
      </pc:sldChg>
      <pc:sldChg chg="addSp delSp modSp new mod">
        <pc:chgData name="Cesar Augusto Lopez Gallego" userId="0dfa9112-9251-4882-b472-cf2dfcee09d1" providerId="ADAL" clId="{E5799506-52DE-42E1-8524-A6BA2B35C35C}" dt="2025-09-02T22:55:14.658" v="7535" actId="403"/>
        <pc:sldMkLst>
          <pc:docMk/>
          <pc:sldMk cId="1378237" sldId="1133"/>
        </pc:sldMkLst>
        <pc:spChg chg="add mod">
          <ac:chgData name="Cesar Augusto Lopez Gallego" userId="0dfa9112-9251-4882-b472-cf2dfcee09d1" providerId="ADAL" clId="{E5799506-52DE-42E1-8524-A6BA2B35C35C}" dt="2025-08-23T21:00:09.283" v="5341" actId="20577"/>
          <ac:spMkLst>
            <pc:docMk/>
            <pc:sldMk cId="1378237" sldId="1133"/>
            <ac:spMk id="2" creationId="{AAD41839-FA1A-4F32-9C36-3B412DDD806C}"/>
          </ac:spMkLst>
        </pc:spChg>
        <pc:spChg chg="add del mod">
          <ac:chgData name="Cesar Augusto Lopez Gallego" userId="0dfa9112-9251-4882-b472-cf2dfcee09d1" providerId="ADAL" clId="{E5799506-52DE-42E1-8524-A6BA2B35C35C}" dt="2025-08-23T20:45:00.689" v="5174"/>
          <ac:spMkLst>
            <pc:docMk/>
            <pc:sldMk cId="1378237" sldId="1133"/>
            <ac:spMk id="4" creationId="{9FD5F639-59BB-4EEC-B900-1A0933DF1B4E}"/>
          </ac:spMkLst>
        </pc:spChg>
        <pc:spChg chg="add del mod">
          <ac:chgData name="Cesar Augusto Lopez Gallego" userId="0dfa9112-9251-4882-b472-cf2dfcee09d1" providerId="ADAL" clId="{E5799506-52DE-42E1-8524-A6BA2B35C35C}" dt="2025-08-23T20:45:05.991" v="5176"/>
          <ac:spMkLst>
            <pc:docMk/>
            <pc:sldMk cId="1378237" sldId="1133"/>
            <ac:spMk id="5" creationId="{E51E5D99-EB5C-4227-8D10-8FFAC483BED5}"/>
          </ac:spMkLst>
        </pc:spChg>
        <pc:graphicFrameChg chg="add mod modGraphic">
          <ac:chgData name="Cesar Augusto Lopez Gallego" userId="0dfa9112-9251-4882-b472-cf2dfcee09d1" providerId="ADAL" clId="{E5799506-52DE-42E1-8524-A6BA2B35C35C}" dt="2025-09-02T22:55:14.658" v="7535" actId="403"/>
          <ac:graphicFrameMkLst>
            <pc:docMk/>
            <pc:sldMk cId="1378237" sldId="1133"/>
            <ac:graphicFrameMk id="3" creationId="{F4801F99-B6C3-4F00-8F60-BCCEEEAD8C59}"/>
          </ac:graphicFrameMkLst>
        </pc:graphicFrameChg>
      </pc:sldChg>
      <pc:sldChg chg="modSp new del mod">
        <pc:chgData name="Cesar Augusto Lopez Gallego" userId="0dfa9112-9251-4882-b472-cf2dfcee09d1" providerId="ADAL" clId="{E5799506-52DE-42E1-8524-A6BA2B35C35C}" dt="2025-08-23T21:24:01.973" v="5492" actId="2696"/>
        <pc:sldMkLst>
          <pc:docMk/>
          <pc:sldMk cId="1807451400" sldId="1134"/>
        </pc:sldMkLst>
        <pc:spChg chg="mod">
          <ac:chgData name="Cesar Augusto Lopez Gallego" userId="0dfa9112-9251-4882-b472-cf2dfcee09d1" providerId="ADAL" clId="{E5799506-52DE-42E1-8524-A6BA2B35C35C}" dt="2025-08-23T21:13:44.783" v="5405" actId="20577"/>
          <ac:spMkLst>
            <pc:docMk/>
            <pc:sldMk cId="1807451400" sldId="1134"/>
            <ac:spMk id="2" creationId="{1AE71345-98DC-4304-ACF2-0C2E88CFEEF1}"/>
          </ac:spMkLst>
        </pc:spChg>
        <pc:spChg chg="mod">
          <ac:chgData name="Cesar Augusto Lopez Gallego" userId="0dfa9112-9251-4882-b472-cf2dfcee09d1" providerId="ADAL" clId="{E5799506-52DE-42E1-8524-A6BA2B35C35C}" dt="2025-08-23T21:14:50.012" v="5413" actId="20577"/>
          <ac:spMkLst>
            <pc:docMk/>
            <pc:sldMk cId="1807451400" sldId="1134"/>
            <ac:spMk id="3" creationId="{CF7AB5AD-1BEF-445B-A992-650A87EBE65F}"/>
          </ac:spMkLst>
        </pc:spChg>
      </pc:sldChg>
      <pc:sldChg chg="modSp mod">
        <pc:chgData name="Cesar Augusto Lopez Gallego" userId="0dfa9112-9251-4882-b472-cf2dfcee09d1" providerId="ADAL" clId="{E5799506-52DE-42E1-8524-A6BA2B35C35C}" dt="2025-09-02T22:56:55.260" v="7556" actId="404"/>
        <pc:sldMkLst>
          <pc:docMk/>
          <pc:sldMk cId="2352982592" sldId="1134"/>
        </pc:sldMkLst>
        <pc:spChg chg="mod">
          <ac:chgData name="Cesar Augusto Lopez Gallego" userId="0dfa9112-9251-4882-b472-cf2dfcee09d1" providerId="ADAL" clId="{E5799506-52DE-42E1-8524-A6BA2B35C35C}" dt="2025-09-02T22:56:55.260" v="7556" actId="404"/>
          <ac:spMkLst>
            <pc:docMk/>
            <pc:sldMk cId="2352982592" sldId="1134"/>
            <ac:spMk id="3" creationId="{CF7AB5AD-1BEF-445B-A992-650A87EBE65F}"/>
          </ac:spMkLst>
        </pc:spChg>
      </pc:sldChg>
      <pc:sldChg chg="modSp mod">
        <pc:chgData name="Cesar Augusto Lopez Gallego" userId="0dfa9112-9251-4882-b472-cf2dfcee09d1" providerId="ADAL" clId="{E5799506-52DE-42E1-8524-A6BA2B35C35C}" dt="2025-09-02T22:56:26.738" v="7541" actId="404"/>
        <pc:sldMkLst>
          <pc:docMk/>
          <pc:sldMk cId="635374557" sldId="1135"/>
        </pc:sldMkLst>
        <pc:spChg chg="mod">
          <ac:chgData name="Cesar Augusto Lopez Gallego" userId="0dfa9112-9251-4882-b472-cf2dfcee09d1" providerId="ADAL" clId="{E5799506-52DE-42E1-8524-A6BA2B35C35C}" dt="2025-09-02T22:56:26.738" v="7541" actId="404"/>
          <ac:spMkLst>
            <pc:docMk/>
            <pc:sldMk cId="635374557" sldId="1135"/>
            <ac:spMk id="3" creationId="{6F1F0FE8-3C92-4CDB-A696-1D7C547C872A}"/>
          </ac:spMkLst>
        </pc:spChg>
      </pc:sldChg>
      <pc:sldChg chg="modSp new del mod">
        <pc:chgData name="Cesar Augusto Lopez Gallego" userId="0dfa9112-9251-4882-b472-cf2dfcee09d1" providerId="ADAL" clId="{E5799506-52DE-42E1-8524-A6BA2B35C35C}" dt="2025-08-23T21:24:01.973" v="5492" actId="2696"/>
        <pc:sldMkLst>
          <pc:docMk/>
          <pc:sldMk cId="1649263868" sldId="1135"/>
        </pc:sldMkLst>
        <pc:spChg chg="mod">
          <ac:chgData name="Cesar Augusto Lopez Gallego" userId="0dfa9112-9251-4882-b472-cf2dfcee09d1" providerId="ADAL" clId="{E5799506-52DE-42E1-8524-A6BA2B35C35C}" dt="2025-08-23T21:15:13.502" v="5443" actId="20577"/>
          <ac:spMkLst>
            <pc:docMk/>
            <pc:sldMk cId="1649263868" sldId="1135"/>
            <ac:spMk id="2" creationId="{1BFE7578-1FD7-4191-9188-18AA924D2745}"/>
          </ac:spMkLst>
        </pc:spChg>
        <pc:spChg chg="mod">
          <ac:chgData name="Cesar Augusto Lopez Gallego" userId="0dfa9112-9251-4882-b472-cf2dfcee09d1" providerId="ADAL" clId="{E5799506-52DE-42E1-8524-A6BA2B35C35C}" dt="2025-08-23T21:21:51.427" v="5464"/>
          <ac:spMkLst>
            <pc:docMk/>
            <pc:sldMk cId="1649263868" sldId="1135"/>
            <ac:spMk id="3" creationId="{6F1F0FE8-3C92-4CDB-A696-1D7C547C872A}"/>
          </ac:spMkLst>
        </pc:spChg>
      </pc:sldChg>
      <pc:sldChg chg="modSp new del mod">
        <pc:chgData name="Cesar Augusto Lopez Gallego" userId="0dfa9112-9251-4882-b472-cf2dfcee09d1" providerId="ADAL" clId="{E5799506-52DE-42E1-8524-A6BA2B35C35C}" dt="2025-08-23T21:24:01.973" v="5492" actId="2696"/>
        <pc:sldMkLst>
          <pc:docMk/>
          <pc:sldMk cId="1172682850" sldId="1136"/>
        </pc:sldMkLst>
        <pc:spChg chg="mod">
          <ac:chgData name="Cesar Augusto Lopez Gallego" userId="0dfa9112-9251-4882-b472-cf2dfcee09d1" providerId="ADAL" clId="{E5799506-52DE-42E1-8524-A6BA2B35C35C}" dt="2025-08-23T21:22:15.314" v="5483" actId="20577"/>
          <ac:spMkLst>
            <pc:docMk/>
            <pc:sldMk cId="1172682850" sldId="1136"/>
            <ac:spMk id="2" creationId="{28C11FEB-35F0-465A-B8CA-C7446EAF65EF}"/>
          </ac:spMkLst>
        </pc:spChg>
        <pc:spChg chg="mod">
          <ac:chgData name="Cesar Augusto Lopez Gallego" userId="0dfa9112-9251-4882-b472-cf2dfcee09d1" providerId="ADAL" clId="{E5799506-52DE-42E1-8524-A6BA2B35C35C}" dt="2025-08-23T21:23:28.512" v="5491" actId="20577"/>
          <ac:spMkLst>
            <pc:docMk/>
            <pc:sldMk cId="1172682850" sldId="1136"/>
            <ac:spMk id="3" creationId="{3CF1697E-8AB8-4E07-8196-106F42033A37}"/>
          </ac:spMkLst>
        </pc:spChg>
      </pc:sldChg>
      <pc:sldChg chg="modSp mod">
        <pc:chgData name="Cesar Augusto Lopez Gallego" userId="0dfa9112-9251-4882-b472-cf2dfcee09d1" providerId="ADAL" clId="{E5799506-52DE-42E1-8524-A6BA2B35C35C}" dt="2025-09-02T22:56:35.659" v="7548" actId="404"/>
        <pc:sldMkLst>
          <pc:docMk/>
          <pc:sldMk cId="2830629327" sldId="1136"/>
        </pc:sldMkLst>
        <pc:spChg chg="mod">
          <ac:chgData name="Cesar Augusto Lopez Gallego" userId="0dfa9112-9251-4882-b472-cf2dfcee09d1" providerId="ADAL" clId="{E5799506-52DE-42E1-8524-A6BA2B35C35C}" dt="2025-09-02T22:56:35.659" v="7548" actId="404"/>
          <ac:spMkLst>
            <pc:docMk/>
            <pc:sldMk cId="2830629327" sldId="1136"/>
            <ac:spMk id="3" creationId="{3CF1697E-8AB8-4E07-8196-106F42033A37}"/>
          </ac:spMkLst>
        </pc:spChg>
      </pc:sldChg>
      <pc:sldChg chg="addSp delSp modSp add mod">
        <pc:chgData name="Cesar Augusto Lopez Gallego" userId="0dfa9112-9251-4882-b472-cf2dfcee09d1" providerId="ADAL" clId="{E5799506-52DE-42E1-8524-A6BA2B35C35C}" dt="2025-08-25T21:00:03.670" v="6463" actId="20577"/>
        <pc:sldMkLst>
          <pc:docMk/>
          <pc:sldMk cId="1302504671" sldId="1137"/>
        </pc:sldMkLst>
        <pc:spChg chg="mod">
          <ac:chgData name="Cesar Augusto Lopez Gallego" userId="0dfa9112-9251-4882-b472-cf2dfcee09d1" providerId="ADAL" clId="{E5799506-52DE-42E1-8524-A6BA2B35C35C}" dt="2025-08-25T21:00:03.670" v="6463" actId="20577"/>
          <ac:spMkLst>
            <pc:docMk/>
            <pc:sldMk cId="1302504671" sldId="1137"/>
            <ac:spMk id="2" creationId="{1AD06710-E3EB-4DFE-B681-4F606D4E9203}"/>
          </ac:spMkLst>
        </pc:spChg>
        <pc:spChg chg="del">
          <ac:chgData name="Cesar Augusto Lopez Gallego" userId="0dfa9112-9251-4882-b472-cf2dfcee09d1" providerId="ADAL" clId="{E5799506-52DE-42E1-8524-A6BA2B35C35C}" dt="2025-08-23T21:24:44.053" v="5503" actId="478"/>
          <ac:spMkLst>
            <pc:docMk/>
            <pc:sldMk cId="1302504671" sldId="1137"/>
            <ac:spMk id="3" creationId="{4E9FAF8F-95B2-4E1E-B5A5-BD140FFA23E1}"/>
          </ac:spMkLst>
        </pc:spChg>
        <pc:spChg chg="add del mod">
          <ac:chgData name="Cesar Augusto Lopez Gallego" userId="0dfa9112-9251-4882-b472-cf2dfcee09d1" providerId="ADAL" clId="{E5799506-52DE-42E1-8524-A6BA2B35C35C}" dt="2025-08-25T20:37:28.724" v="6216" actId="478"/>
          <ac:spMkLst>
            <pc:docMk/>
            <pc:sldMk cId="1302504671" sldId="1137"/>
            <ac:spMk id="3" creationId="{6622664A-4242-415F-8EAA-77911D18D0EC}"/>
          </ac:spMkLst>
        </pc:spChg>
        <pc:picChg chg="del">
          <ac:chgData name="Cesar Augusto Lopez Gallego" userId="0dfa9112-9251-4882-b472-cf2dfcee09d1" providerId="ADAL" clId="{E5799506-52DE-42E1-8524-A6BA2B35C35C}" dt="2025-08-23T21:31:33.273" v="5504" actId="478"/>
          <ac:picMkLst>
            <pc:docMk/>
            <pc:sldMk cId="1302504671" sldId="1137"/>
            <ac:picMk id="5" creationId="{72496243-9AD1-4E9A-B5A5-1EC7A25539A9}"/>
          </ac:picMkLst>
        </pc:picChg>
      </pc:sldChg>
      <pc:sldChg chg="addSp modSp add mod">
        <pc:chgData name="Cesar Augusto Lopez Gallego" userId="0dfa9112-9251-4882-b472-cf2dfcee09d1" providerId="ADAL" clId="{E5799506-52DE-42E1-8524-A6BA2B35C35C}" dt="2025-08-23T22:30:08.524" v="6066" actId="207"/>
        <pc:sldMkLst>
          <pc:docMk/>
          <pc:sldMk cId="1566635588" sldId="1138"/>
        </pc:sldMkLst>
        <pc:spChg chg="add mod">
          <ac:chgData name="Cesar Augusto Lopez Gallego" userId="0dfa9112-9251-4882-b472-cf2dfcee09d1" providerId="ADAL" clId="{E5799506-52DE-42E1-8524-A6BA2B35C35C}" dt="2025-08-23T22:30:08.524" v="6066" actId="207"/>
          <ac:spMkLst>
            <pc:docMk/>
            <pc:sldMk cId="1566635588" sldId="1138"/>
            <ac:spMk id="20" creationId="{393DD3E5-E037-43CF-B098-5EEC03EAF788}"/>
          </ac:spMkLst>
        </pc:spChg>
        <pc:grpChg chg="mod">
          <ac:chgData name="Cesar Augusto Lopez Gallego" userId="0dfa9112-9251-4882-b472-cf2dfcee09d1" providerId="ADAL" clId="{E5799506-52DE-42E1-8524-A6BA2B35C35C}" dt="2025-08-23T22:29:20.177" v="6040" actId="1076"/>
          <ac:grpSpMkLst>
            <pc:docMk/>
            <pc:sldMk cId="1566635588" sldId="1138"/>
            <ac:grpSpMk id="18" creationId="{B6ED09E4-7524-4F19-AC74-85BB74AB97DF}"/>
          </ac:grpSpMkLst>
        </pc:grpChg>
        <pc:grpChg chg="mod">
          <ac:chgData name="Cesar Augusto Lopez Gallego" userId="0dfa9112-9251-4882-b472-cf2dfcee09d1" providerId="ADAL" clId="{E5799506-52DE-42E1-8524-A6BA2B35C35C}" dt="2025-08-23T22:29:29.028" v="6044" actId="1076"/>
          <ac:grpSpMkLst>
            <pc:docMk/>
            <pc:sldMk cId="1566635588" sldId="1138"/>
            <ac:grpSpMk id="19" creationId="{84106B07-193C-4CD5-B760-B797A7CFA4DB}"/>
          </ac:grpSpMkLst>
        </pc:grpChg>
        <pc:picChg chg="mod">
          <ac:chgData name="Cesar Augusto Lopez Gallego" userId="0dfa9112-9251-4882-b472-cf2dfcee09d1" providerId="ADAL" clId="{E5799506-52DE-42E1-8524-A6BA2B35C35C}" dt="2025-08-23T22:29:34.812" v="6047" actId="1076"/>
          <ac:picMkLst>
            <pc:docMk/>
            <pc:sldMk cId="1566635588" sldId="1138"/>
            <ac:picMk id="4" creationId="{1436286D-490A-456A-A225-91B7255E1D52}"/>
          </ac:picMkLst>
        </pc:picChg>
        <pc:picChg chg="mod">
          <ac:chgData name="Cesar Augusto Lopez Gallego" userId="0dfa9112-9251-4882-b472-cf2dfcee09d1" providerId="ADAL" clId="{E5799506-52DE-42E1-8524-A6BA2B35C35C}" dt="2025-08-23T22:29:27.940" v="6043" actId="1076"/>
          <ac:picMkLst>
            <pc:docMk/>
            <pc:sldMk cId="1566635588" sldId="1138"/>
            <ac:picMk id="6" creationId="{BE2638CD-058A-40E0-A1AB-C0DC7127F7BB}"/>
          </ac:picMkLst>
        </pc:picChg>
        <pc:picChg chg="mod">
          <ac:chgData name="Cesar Augusto Lopez Gallego" userId="0dfa9112-9251-4882-b472-cf2dfcee09d1" providerId="ADAL" clId="{E5799506-52DE-42E1-8524-A6BA2B35C35C}" dt="2025-08-23T22:29:30.383" v="6045" actId="1076"/>
          <ac:picMkLst>
            <pc:docMk/>
            <pc:sldMk cId="1566635588" sldId="1138"/>
            <ac:picMk id="8" creationId="{665822F9-EC70-4BEF-8B8F-6B4C20A357FA}"/>
          </ac:picMkLst>
        </pc:picChg>
        <pc:picChg chg="mod">
          <ac:chgData name="Cesar Augusto Lopez Gallego" userId="0dfa9112-9251-4882-b472-cf2dfcee09d1" providerId="ADAL" clId="{E5799506-52DE-42E1-8524-A6BA2B35C35C}" dt="2025-08-23T22:29:33.412" v="6046" actId="1076"/>
          <ac:picMkLst>
            <pc:docMk/>
            <pc:sldMk cId="1566635588" sldId="1138"/>
            <ac:picMk id="10" creationId="{C81315CC-9834-4690-9D71-525A7947ACBB}"/>
          </ac:picMkLst>
        </pc:picChg>
        <pc:picChg chg="mod">
          <ac:chgData name="Cesar Augusto Lopez Gallego" userId="0dfa9112-9251-4882-b472-cf2dfcee09d1" providerId="ADAL" clId="{E5799506-52DE-42E1-8524-A6BA2B35C35C}" dt="2025-08-23T22:29:38.131" v="6048" actId="1076"/>
          <ac:picMkLst>
            <pc:docMk/>
            <pc:sldMk cId="1566635588" sldId="1138"/>
            <ac:picMk id="12" creationId="{1C44E391-E035-4EFE-BAB2-39E54B6D1F71}"/>
          </ac:picMkLst>
        </pc:picChg>
      </pc:sldChg>
      <pc:sldChg chg="addSp modSp new del mod">
        <pc:chgData name="Cesar Augusto Lopez Gallego" userId="0dfa9112-9251-4882-b472-cf2dfcee09d1" providerId="ADAL" clId="{E5799506-52DE-42E1-8524-A6BA2B35C35C}" dt="2025-08-23T21:54:21.172" v="5723" actId="2696"/>
        <pc:sldMkLst>
          <pc:docMk/>
          <pc:sldMk cId="3909142006" sldId="1138"/>
        </pc:sldMkLst>
        <pc:spChg chg="add mod">
          <ac:chgData name="Cesar Augusto Lopez Gallego" userId="0dfa9112-9251-4882-b472-cf2dfcee09d1" providerId="ADAL" clId="{E5799506-52DE-42E1-8524-A6BA2B35C35C}" dt="2025-08-23T21:54:08.696" v="5722" actId="20577"/>
          <ac:spMkLst>
            <pc:docMk/>
            <pc:sldMk cId="3909142006" sldId="1138"/>
            <ac:spMk id="2" creationId="{EA8F991E-D084-4522-9A51-11999AB4CC08}"/>
          </ac:spMkLst>
        </pc:spChg>
        <pc:spChg chg="add mod">
          <ac:chgData name="Cesar Augusto Lopez Gallego" userId="0dfa9112-9251-4882-b472-cf2dfcee09d1" providerId="ADAL" clId="{E5799506-52DE-42E1-8524-A6BA2B35C35C}" dt="2025-08-23T21:49:07.471" v="5567" actId="164"/>
          <ac:spMkLst>
            <pc:docMk/>
            <pc:sldMk cId="3909142006" sldId="1138"/>
            <ac:spMk id="15" creationId="{982B4EE9-FB51-48F4-AD2F-D8B455963CF3}"/>
          </ac:spMkLst>
        </pc:spChg>
        <pc:spChg chg="add mod">
          <ac:chgData name="Cesar Augusto Lopez Gallego" userId="0dfa9112-9251-4882-b472-cf2dfcee09d1" providerId="ADAL" clId="{E5799506-52DE-42E1-8524-A6BA2B35C35C}" dt="2025-08-23T21:50:35.700" v="5591" actId="1076"/>
          <ac:spMkLst>
            <pc:docMk/>
            <pc:sldMk cId="3909142006" sldId="1138"/>
            <ac:spMk id="17" creationId="{C7D6CA05-A895-4871-B072-DE2C440C86FF}"/>
          </ac:spMkLst>
        </pc:spChg>
        <pc:grpChg chg="add mod">
          <ac:chgData name="Cesar Augusto Lopez Gallego" userId="0dfa9112-9251-4882-b472-cf2dfcee09d1" providerId="ADAL" clId="{E5799506-52DE-42E1-8524-A6BA2B35C35C}" dt="2025-08-23T21:51:45.095" v="5612" actId="1076"/>
          <ac:grpSpMkLst>
            <pc:docMk/>
            <pc:sldMk cId="3909142006" sldId="1138"/>
            <ac:grpSpMk id="18" creationId="{B6ED09E4-7524-4F19-AC74-85BB74AB97DF}"/>
          </ac:grpSpMkLst>
        </pc:grpChg>
        <pc:grpChg chg="add mod">
          <ac:chgData name="Cesar Augusto Lopez Gallego" userId="0dfa9112-9251-4882-b472-cf2dfcee09d1" providerId="ADAL" clId="{E5799506-52DE-42E1-8524-A6BA2B35C35C}" dt="2025-08-23T21:51:45.095" v="5612" actId="1076"/>
          <ac:grpSpMkLst>
            <pc:docMk/>
            <pc:sldMk cId="3909142006" sldId="1138"/>
            <ac:grpSpMk id="19" creationId="{84106B07-193C-4CD5-B760-B797A7CFA4DB}"/>
          </ac:grpSpMkLst>
        </pc:grpChg>
        <pc:picChg chg="add mod">
          <ac:chgData name="Cesar Augusto Lopez Gallego" userId="0dfa9112-9251-4882-b472-cf2dfcee09d1" providerId="ADAL" clId="{E5799506-52DE-42E1-8524-A6BA2B35C35C}" dt="2025-08-23T21:51:45.095" v="5612" actId="1076"/>
          <ac:picMkLst>
            <pc:docMk/>
            <pc:sldMk cId="3909142006" sldId="1138"/>
            <ac:picMk id="4" creationId="{1436286D-490A-456A-A225-91B7255E1D52}"/>
          </ac:picMkLst>
        </pc:picChg>
        <pc:picChg chg="add mod">
          <ac:chgData name="Cesar Augusto Lopez Gallego" userId="0dfa9112-9251-4882-b472-cf2dfcee09d1" providerId="ADAL" clId="{E5799506-52DE-42E1-8524-A6BA2B35C35C}" dt="2025-08-23T21:51:45.095" v="5612" actId="1076"/>
          <ac:picMkLst>
            <pc:docMk/>
            <pc:sldMk cId="3909142006" sldId="1138"/>
            <ac:picMk id="6" creationId="{BE2638CD-058A-40E0-A1AB-C0DC7127F7BB}"/>
          </ac:picMkLst>
        </pc:picChg>
        <pc:picChg chg="add mod">
          <ac:chgData name="Cesar Augusto Lopez Gallego" userId="0dfa9112-9251-4882-b472-cf2dfcee09d1" providerId="ADAL" clId="{E5799506-52DE-42E1-8524-A6BA2B35C35C}" dt="2025-08-23T21:51:45.095" v="5612" actId="1076"/>
          <ac:picMkLst>
            <pc:docMk/>
            <pc:sldMk cId="3909142006" sldId="1138"/>
            <ac:picMk id="8" creationId="{665822F9-EC70-4BEF-8B8F-6B4C20A357FA}"/>
          </ac:picMkLst>
        </pc:picChg>
        <pc:picChg chg="add mod">
          <ac:chgData name="Cesar Augusto Lopez Gallego" userId="0dfa9112-9251-4882-b472-cf2dfcee09d1" providerId="ADAL" clId="{E5799506-52DE-42E1-8524-A6BA2B35C35C}" dt="2025-08-23T21:51:45.095" v="5612" actId="1076"/>
          <ac:picMkLst>
            <pc:docMk/>
            <pc:sldMk cId="3909142006" sldId="1138"/>
            <ac:picMk id="10" creationId="{C81315CC-9834-4690-9D71-525A7947ACBB}"/>
          </ac:picMkLst>
        </pc:picChg>
        <pc:picChg chg="add mod">
          <ac:chgData name="Cesar Augusto Lopez Gallego" userId="0dfa9112-9251-4882-b472-cf2dfcee09d1" providerId="ADAL" clId="{E5799506-52DE-42E1-8524-A6BA2B35C35C}" dt="2025-08-23T21:51:45.095" v="5612" actId="1076"/>
          <ac:picMkLst>
            <pc:docMk/>
            <pc:sldMk cId="3909142006" sldId="1138"/>
            <ac:picMk id="12" creationId="{1C44E391-E035-4EFE-BAB2-39E54B6D1F71}"/>
          </ac:picMkLst>
        </pc:picChg>
        <pc:picChg chg="add mod">
          <ac:chgData name="Cesar Augusto Lopez Gallego" userId="0dfa9112-9251-4882-b472-cf2dfcee09d1" providerId="ADAL" clId="{E5799506-52DE-42E1-8524-A6BA2B35C35C}" dt="2025-08-23T21:49:07.471" v="5567" actId="164"/>
          <ac:picMkLst>
            <pc:docMk/>
            <pc:sldMk cId="3909142006" sldId="1138"/>
            <ac:picMk id="14" creationId="{5406FB14-5D81-46A5-81BA-0EFBD5956859}"/>
          </ac:picMkLst>
        </pc:picChg>
        <pc:picChg chg="add mod">
          <ac:chgData name="Cesar Augusto Lopez Gallego" userId="0dfa9112-9251-4882-b472-cf2dfcee09d1" providerId="ADAL" clId="{E5799506-52DE-42E1-8524-A6BA2B35C35C}" dt="2025-08-23T21:50:31.386" v="5590" actId="14100"/>
          <ac:picMkLst>
            <pc:docMk/>
            <pc:sldMk cId="3909142006" sldId="1138"/>
            <ac:picMk id="16" creationId="{7F8E5E4B-CBC7-4949-AF3F-77CBDF1C9613}"/>
          </ac:picMkLst>
        </pc:picChg>
      </pc:sldChg>
      <pc:sldChg chg="addSp modSp new del mod">
        <pc:chgData name="Cesar Augusto Lopez Gallego" userId="0dfa9112-9251-4882-b472-cf2dfcee09d1" providerId="ADAL" clId="{E5799506-52DE-42E1-8524-A6BA2B35C35C}" dt="2025-08-23T21:54:21.172" v="5723" actId="2696"/>
        <pc:sldMkLst>
          <pc:docMk/>
          <pc:sldMk cId="339028558" sldId="1139"/>
        </pc:sldMkLst>
        <pc:spChg chg="add mod">
          <ac:chgData name="Cesar Augusto Lopez Gallego" userId="0dfa9112-9251-4882-b472-cf2dfcee09d1" providerId="ADAL" clId="{E5799506-52DE-42E1-8524-A6BA2B35C35C}" dt="2025-08-23T21:53:03.983" v="5662" actId="20577"/>
          <ac:spMkLst>
            <pc:docMk/>
            <pc:sldMk cId="339028558" sldId="1139"/>
            <ac:spMk id="2" creationId="{C853E587-4D74-4549-A49D-E4249290C003}"/>
          </ac:spMkLst>
        </pc:spChg>
        <pc:picChg chg="add mod">
          <ac:chgData name="Cesar Augusto Lopez Gallego" userId="0dfa9112-9251-4882-b472-cf2dfcee09d1" providerId="ADAL" clId="{E5799506-52DE-42E1-8524-A6BA2B35C35C}" dt="2025-08-23T21:53:29.641" v="5667" actId="1076"/>
          <ac:picMkLst>
            <pc:docMk/>
            <pc:sldMk cId="339028558" sldId="1139"/>
            <ac:picMk id="4" creationId="{30530A60-EC16-4BEA-9E7B-3C540E257873}"/>
          </ac:picMkLst>
        </pc:picChg>
      </pc:sldChg>
      <pc:sldChg chg="add">
        <pc:chgData name="Cesar Augusto Lopez Gallego" userId="0dfa9112-9251-4882-b472-cf2dfcee09d1" providerId="ADAL" clId="{E5799506-52DE-42E1-8524-A6BA2B35C35C}" dt="2025-08-23T21:54:26.543" v="5724"/>
        <pc:sldMkLst>
          <pc:docMk/>
          <pc:sldMk cId="851548737" sldId="1139"/>
        </pc:sldMkLst>
      </pc:sldChg>
      <pc:sldChg chg="addSp modSp new mod">
        <pc:chgData name="Cesar Augusto Lopez Gallego" userId="0dfa9112-9251-4882-b472-cf2dfcee09d1" providerId="ADAL" clId="{E5799506-52DE-42E1-8524-A6BA2B35C35C}" dt="2025-09-05T17:12:07.394" v="9045" actId="1076"/>
        <pc:sldMkLst>
          <pc:docMk/>
          <pc:sldMk cId="108819857" sldId="1140"/>
        </pc:sldMkLst>
        <pc:spChg chg="add mod">
          <ac:chgData name="Cesar Augusto Lopez Gallego" userId="0dfa9112-9251-4882-b472-cf2dfcee09d1" providerId="ADAL" clId="{E5799506-52DE-42E1-8524-A6BA2B35C35C}" dt="2025-08-23T22:02:37.643" v="5772" actId="20577"/>
          <ac:spMkLst>
            <pc:docMk/>
            <pc:sldMk cId="108819857" sldId="1140"/>
            <ac:spMk id="2" creationId="{811B112E-06BC-4ADE-9C08-C2408595D0CD}"/>
          </ac:spMkLst>
        </pc:spChg>
        <pc:picChg chg="add mod">
          <ac:chgData name="Cesar Augusto Lopez Gallego" userId="0dfa9112-9251-4882-b472-cf2dfcee09d1" providerId="ADAL" clId="{E5799506-52DE-42E1-8524-A6BA2B35C35C}" dt="2025-09-05T17:12:05.835" v="9044" actId="1076"/>
          <ac:picMkLst>
            <pc:docMk/>
            <pc:sldMk cId="108819857" sldId="1140"/>
            <ac:picMk id="4" creationId="{53E0D956-A4BA-4AE9-9865-04D057AE37DE}"/>
          </ac:picMkLst>
        </pc:picChg>
        <pc:picChg chg="add mod">
          <ac:chgData name="Cesar Augusto Lopez Gallego" userId="0dfa9112-9251-4882-b472-cf2dfcee09d1" providerId="ADAL" clId="{E5799506-52DE-42E1-8524-A6BA2B35C35C}" dt="2025-08-23T22:08:48.264" v="5840" actId="1076"/>
          <ac:picMkLst>
            <pc:docMk/>
            <pc:sldMk cId="108819857" sldId="1140"/>
            <ac:picMk id="6" creationId="{17C010FC-7681-4A55-B09F-C93B46ED9222}"/>
          </ac:picMkLst>
        </pc:picChg>
        <pc:picChg chg="add mod">
          <ac:chgData name="Cesar Augusto Lopez Gallego" userId="0dfa9112-9251-4882-b472-cf2dfcee09d1" providerId="ADAL" clId="{E5799506-52DE-42E1-8524-A6BA2B35C35C}" dt="2025-09-05T17:12:07.394" v="9045" actId="1076"/>
          <ac:picMkLst>
            <pc:docMk/>
            <pc:sldMk cId="108819857" sldId="1140"/>
            <ac:picMk id="8" creationId="{FDFC7C1B-9E43-463D-9182-10BFF40E0BA2}"/>
          </ac:picMkLst>
        </pc:picChg>
      </pc:sldChg>
      <pc:sldChg chg="addSp modSp new mod">
        <pc:chgData name="Cesar Augusto Lopez Gallego" userId="0dfa9112-9251-4882-b472-cf2dfcee09d1" providerId="ADAL" clId="{E5799506-52DE-42E1-8524-A6BA2B35C35C}" dt="2025-08-23T22:06:22.955" v="5838" actId="14100"/>
        <pc:sldMkLst>
          <pc:docMk/>
          <pc:sldMk cId="1899668398" sldId="1141"/>
        </pc:sldMkLst>
        <pc:spChg chg="add mod">
          <ac:chgData name="Cesar Augusto Lopez Gallego" userId="0dfa9112-9251-4882-b472-cf2dfcee09d1" providerId="ADAL" clId="{E5799506-52DE-42E1-8524-A6BA2B35C35C}" dt="2025-08-23T22:05:16.680" v="5835" actId="20577"/>
          <ac:spMkLst>
            <pc:docMk/>
            <pc:sldMk cId="1899668398" sldId="1141"/>
            <ac:spMk id="2" creationId="{F7D766CD-F3A4-49CF-9116-FADB8E98B8FE}"/>
          </ac:spMkLst>
        </pc:spChg>
        <pc:picChg chg="add mod">
          <ac:chgData name="Cesar Augusto Lopez Gallego" userId="0dfa9112-9251-4882-b472-cf2dfcee09d1" providerId="ADAL" clId="{E5799506-52DE-42E1-8524-A6BA2B35C35C}" dt="2025-08-23T22:06:22.955" v="5838" actId="14100"/>
          <ac:picMkLst>
            <pc:docMk/>
            <pc:sldMk cId="1899668398" sldId="1141"/>
            <ac:picMk id="4" creationId="{3E2F4F6D-F209-4DBE-8C05-C5937B379A8D}"/>
          </ac:picMkLst>
        </pc:picChg>
      </pc:sldChg>
      <pc:sldChg chg="modSp add mod">
        <pc:chgData name="Cesar Augusto Lopez Gallego" userId="0dfa9112-9251-4882-b472-cf2dfcee09d1" providerId="ADAL" clId="{E5799506-52DE-42E1-8524-A6BA2B35C35C}" dt="2025-09-02T22:56:31.192" v="7545" actId="404"/>
        <pc:sldMkLst>
          <pc:docMk/>
          <pc:sldMk cId="634288213" sldId="1142"/>
        </pc:sldMkLst>
        <pc:spChg chg="mod">
          <ac:chgData name="Cesar Augusto Lopez Gallego" userId="0dfa9112-9251-4882-b472-cf2dfcee09d1" providerId="ADAL" clId="{E5799506-52DE-42E1-8524-A6BA2B35C35C}" dt="2025-08-23T22:12:57.802" v="5891" actId="20577"/>
          <ac:spMkLst>
            <pc:docMk/>
            <pc:sldMk cId="634288213" sldId="1142"/>
            <ac:spMk id="2" creationId="{1BFE7578-1FD7-4191-9188-18AA924D2745}"/>
          </ac:spMkLst>
        </pc:spChg>
        <pc:spChg chg="mod">
          <ac:chgData name="Cesar Augusto Lopez Gallego" userId="0dfa9112-9251-4882-b472-cf2dfcee09d1" providerId="ADAL" clId="{E5799506-52DE-42E1-8524-A6BA2B35C35C}" dt="2025-09-02T22:56:31.192" v="7545" actId="404"/>
          <ac:spMkLst>
            <pc:docMk/>
            <pc:sldMk cId="634288213" sldId="1142"/>
            <ac:spMk id="3" creationId="{6F1F0FE8-3C92-4CDB-A696-1D7C547C872A}"/>
          </ac:spMkLst>
        </pc:spChg>
      </pc:sldChg>
      <pc:sldChg chg="addSp delSp modSp new del mod setBg chgLayout">
        <pc:chgData name="Cesar Augusto Lopez Gallego" userId="0dfa9112-9251-4882-b472-cf2dfcee09d1" providerId="ADAL" clId="{E5799506-52DE-42E1-8524-A6BA2B35C35C}" dt="2025-08-23T22:12:49.747" v="5883" actId="47"/>
        <pc:sldMkLst>
          <pc:docMk/>
          <pc:sldMk cId="2369009569" sldId="1142"/>
        </pc:sldMkLst>
        <pc:spChg chg="del mod ord">
          <ac:chgData name="Cesar Augusto Lopez Gallego" userId="0dfa9112-9251-4882-b472-cf2dfcee09d1" providerId="ADAL" clId="{E5799506-52DE-42E1-8524-A6BA2B35C35C}" dt="2025-08-23T22:12:17.773" v="5845" actId="700"/>
          <ac:spMkLst>
            <pc:docMk/>
            <pc:sldMk cId="2369009569" sldId="1142"/>
            <ac:spMk id="2" creationId="{FF9DDBB8-F604-443C-82B7-2C042D0C731F}"/>
          </ac:spMkLst>
        </pc:spChg>
        <pc:spChg chg="del mod">
          <ac:chgData name="Cesar Augusto Lopez Gallego" userId="0dfa9112-9251-4882-b472-cf2dfcee09d1" providerId="ADAL" clId="{E5799506-52DE-42E1-8524-A6BA2B35C35C}" dt="2025-08-23T22:12:17.773" v="5845" actId="700"/>
          <ac:spMkLst>
            <pc:docMk/>
            <pc:sldMk cId="2369009569" sldId="1142"/>
            <ac:spMk id="3" creationId="{B2766DDC-27C1-4DC3-95CF-4B5EF656B303}"/>
          </ac:spMkLst>
        </pc:spChg>
        <pc:spChg chg="add del mod ord">
          <ac:chgData name="Cesar Augusto Lopez Gallego" userId="0dfa9112-9251-4882-b472-cf2dfcee09d1" providerId="ADAL" clId="{E5799506-52DE-42E1-8524-A6BA2B35C35C}" dt="2025-08-23T22:12:23.810" v="5846" actId="700"/>
          <ac:spMkLst>
            <pc:docMk/>
            <pc:sldMk cId="2369009569" sldId="1142"/>
            <ac:spMk id="4" creationId="{4D114F6F-172E-4DB9-83C4-30A524C6C0C6}"/>
          </ac:spMkLst>
        </pc:spChg>
        <pc:spChg chg="add del mod ord">
          <ac:chgData name="Cesar Augusto Lopez Gallego" userId="0dfa9112-9251-4882-b472-cf2dfcee09d1" providerId="ADAL" clId="{E5799506-52DE-42E1-8524-A6BA2B35C35C}" dt="2025-08-23T22:12:23.810" v="5846" actId="700"/>
          <ac:spMkLst>
            <pc:docMk/>
            <pc:sldMk cId="2369009569" sldId="1142"/>
            <ac:spMk id="5" creationId="{F02D2419-18F6-48F3-87ED-80C82EF5C6AF}"/>
          </ac:spMkLst>
        </pc:spChg>
        <pc:spChg chg="add del mod ord">
          <ac:chgData name="Cesar Augusto Lopez Gallego" userId="0dfa9112-9251-4882-b472-cf2dfcee09d1" providerId="ADAL" clId="{E5799506-52DE-42E1-8524-A6BA2B35C35C}" dt="2025-08-23T22:12:46.596" v="5882" actId="478"/>
          <ac:spMkLst>
            <pc:docMk/>
            <pc:sldMk cId="2369009569" sldId="1142"/>
            <ac:spMk id="6" creationId="{3E4959F9-12D9-4CD2-84D7-2D155F69D3C6}"/>
          </ac:spMkLst>
        </pc:spChg>
        <pc:spChg chg="add del mod ord">
          <ac:chgData name="Cesar Augusto Lopez Gallego" userId="0dfa9112-9251-4882-b472-cf2dfcee09d1" providerId="ADAL" clId="{E5799506-52DE-42E1-8524-A6BA2B35C35C}" dt="2025-08-23T22:12:46.596" v="5882" actId="478"/>
          <ac:spMkLst>
            <pc:docMk/>
            <pc:sldMk cId="2369009569" sldId="1142"/>
            <ac:spMk id="7" creationId="{96B90BEB-D476-4968-8D05-F661A869DE7F}"/>
          </ac:spMkLst>
        </pc:spChg>
        <pc:spChg chg="add mod">
          <ac:chgData name="Cesar Augusto Lopez Gallego" userId="0dfa9112-9251-4882-b472-cf2dfcee09d1" providerId="ADAL" clId="{E5799506-52DE-42E1-8524-A6BA2B35C35C}" dt="2025-08-23T22:12:46.596" v="5882" actId="478"/>
          <ac:spMkLst>
            <pc:docMk/>
            <pc:sldMk cId="2369009569" sldId="1142"/>
            <ac:spMk id="9" creationId="{6C6AF29F-82F6-4901-A8FA-1B2960133F21}"/>
          </ac:spMkLst>
        </pc:spChg>
      </pc:sldChg>
      <pc:sldChg chg="addSp modSp new mod">
        <pc:chgData name="Cesar Augusto Lopez Gallego" userId="0dfa9112-9251-4882-b472-cf2dfcee09d1" providerId="ADAL" clId="{E5799506-52DE-42E1-8524-A6BA2B35C35C}" dt="2025-09-05T17:13:06.023" v="9048" actId="1076"/>
        <pc:sldMkLst>
          <pc:docMk/>
          <pc:sldMk cId="1508215567" sldId="1143"/>
        </pc:sldMkLst>
        <pc:spChg chg="add mod">
          <ac:chgData name="Cesar Augusto Lopez Gallego" userId="0dfa9112-9251-4882-b472-cf2dfcee09d1" providerId="ADAL" clId="{E5799506-52DE-42E1-8524-A6BA2B35C35C}" dt="2025-08-23T22:24:06.818" v="6039" actId="313"/>
          <ac:spMkLst>
            <pc:docMk/>
            <pc:sldMk cId="1508215567" sldId="1143"/>
            <ac:spMk id="4" creationId="{CD99986E-5017-42B1-A884-1CB77A52FDB5}"/>
          </ac:spMkLst>
        </pc:spChg>
        <pc:spChg chg="add mod">
          <ac:chgData name="Cesar Augusto Lopez Gallego" userId="0dfa9112-9251-4882-b472-cf2dfcee09d1" providerId="ADAL" clId="{E5799506-52DE-42E1-8524-A6BA2B35C35C}" dt="2025-09-05T17:13:01.965" v="9046" actId="1076"/>
          <ac:spMkLst>
            <pc:docMk/>
            <pc:sldMk cId="1508215567" sldId="1143"/>
            <ac:spMk id="6" creationId="{F9507BBC-280A-4ADB-9FD5-4B1D811CEAFC}"/>
          </ac:spMkLst>
        </pc:spChg>
        <pc:picChg chg="add mod">
          <ac:chgData name="Cesar Augusto Lopez Gallego" userId="0dfa9112-9251-4882-b472-cf2dfcee09d1" providerId="ADAL" clId="{E5799506-52DE-42E1-8524-A6BA2B35C35C}" dt="2025-09-05T17:13:06.023" v="9048" actId="1076"/>
          <ac:picMkLst>
            <pc:docMk/>
            <pc:sldMk cId="1508215567" sldId="1143"/>
            <ac:picMk id="3" creationId="{412D484E-64BB-4460-8405-264BF7A7CB50}"/>
          </ac:picMkLst>
        </pc:picChg>
      </pc:sldChg>
      <pc:sldChg chg="addSp modSp add del mod">
        <pc:chgData name="Cesar Augusto Lopez Gallego" userId="0dfa9112-9251-4882-b472-cf2dfcee09d1" providerId="ADAL" clId="{E5799506-52DE-42E1-8524-A6BA2B35C35C}" dt="2025-08-25T21:07:56.507" v="6515" actId="47"/>
        <pc:sldMkLst>
          <pc:docMk/>
          <pc:sldMk cId="906288331" sldId="1144"/>
        </pc:sldMkLst>
        <pc:spChg chg="mod">
          <ac:chgData name="Cesar Augusto Lopez Gallego" userId="0dfa9112-9251-4882-b472-cf2dfcee09d1" providerId="ADAL" clId="{E5799506-52DE-42E1-8524-A6BA2B35C35C}" dt="2025-08-25T20:36:57.907" v="6200" actId="20577"/>
          <ac:spMkLst>
            <pc:docMk/>
            <pc:sldMk cId="906288331" sldId="1144"/>
            <ac:spMk id="2" creationId="{1AD06710-E3EB-4DFE-B681-4F606D4E9203}"/>
          </ac:spMkLst>
        </pc:spChg>
        <pc:spChg chg="add mod">
          <ac:chgData name="Cesar Augusto Lopez Gallego" userId="0dfa9112-9251-4882-b472-cf2dfcee09d1" providerId="ADAL" clId="{E5799506-52DE-42E1-8524-A6BA2B35C35C}" dt="2025-08-25T20:37:12.988" v="6213" actId="1076"/>
          <ac:spMkLst>
            <pc:docMk/>
            <pc:sldMk cId="906288331" sldId="1144"/>
            <ac:spMk id="3" creationId="{A85E9701-E9A8-437C-86F0-E0EAF69DE56C}"/>
          </ac:spMkLst>
        </pc:spChg>
      </pc:sldChg>
      <pc:sldChg chg="addSp delSp modSp new mod modClrScheme chgLayout">
        <pc:chgData name="Cesar Augusto Lopez Gallego" userId="0dfa9112-9251-4882-b472-cf2dfcee09d1" providerId="ADAL" clId="{E5799506-52DE-42E1-8524-A6BA2B35C35C}" dt="2025-08-25T22:18:54.636" v="6662" actId="208"/>
        <pc:sldMkLst>
          <pc:docMk/>
          <pc:sldMk cId="2099769513" sldId="1145"/>
        </pc:sldMkLst>
        <pc:spChg chg="del">
          <ac:chgData name="Cesar Augusto Lopez Gallego" userId="0dfa9112-9251-4882-b472-cf2dfcee09d1" providerId="ADAL" clId="{E5799506-52DE-42E1-8524-A6BA2B35C35C}" dt="2025-08-23T22:31:44.927" v="6124" actId="700"/>
          <ac:spMkLst>
            <pc:docMk/>
            <pc:sldMk cId="2099769513" sldId="1145"/>
            <ac:spMk id="2" creationId="{E49B7D24-39CE-4088-8440-0A2E310BECC0}"/>
          </ac:spMkLst>
        </pc:spChg>
        <pc:spChg chg="del">
          <ac:chgData name="Cesar Augusto Lopez Gallego" userId="0dfa9112-9251-4882-b472-cf2dfcee09d1" providerId="ADAL" clId="{E5799506-52DE-42E1-8524-A6BA2B35C35C}" dt="2025-08-23T22:31:44.927" v="6124" actId="700"/>
          <ac:spMkLst>
            <pc:docMk/>
            <pc:sldMk cId="2099769513" sldId="1145"/>
            <ac:spMk id="3" creationId="{463FA9A2-2FC7-4E02-858C-B99627563CD4}"/>
          </ac:spMkLst>
        </pc:spChg>
        <pc:spChg chg="add mod">
          <ac:chgData name="Cesar Augusto Lopez Gallego" userId="0dfa9112-9251-4882-b472-cf2dfcee09d1" providerId="ADAL" clId="{E5799506-52DE-42E1-8524-A6BA2B35C35C}" dt="2025-08-25T21:16:41.432" v="6554" actId="6549"/>
          <ac:spMkLst>
            <pc:docMk/>
            <pc:sldMk cId="2099769513" sldId="1145"/>
            <ac:spMk id="5" creationId="{60F63965-7543-496A-804D-AE435EF719E7}"/>
          </ac:spMkLst>
        </pc:spChg>
        <pc:spChg chg="add del">
          <ac:chgData name="Cesar Augusto Lopez Gallego" userId="0dfa9112-9251-4882-b472-cf2dfcee09d1" providerId="ADAL" clId="{E5799506-52DE-42E1-8524-A6BA2B35C35C}" dt="2025-08-23T22:31:56.633" v="6126" actId="22"/>
          <ac:spMkLst>
            <pc:docMk/>
            <pc:sldMk cId="2099769513" sldId="1145"/>
            <ac:spMk id="5" creationId="{A21861C6-772F-4F6F-A7EF-15925DE2D9DA}"/>
          </ac:spMkLst>
        </pc:spChg>
        <pc:spChg chg="add del">
          <ac:chgData name="Cesar Augusto Lopez Gallego" userId="0dfa9112-9251-4882-b472-cf2dfcee09d1" providerId="ADAL" clId="{E5799506-52DE-42E1-8524-A6BA2B35C35C}" dt="2025-08-25T21:09:08.398" v="6535" actId="478"/>
          <ac:spMkLst>
            <pc:docMk/>
            <pc:sldMk cId="2099769513" sldId="1145"/>
            <ac:spMk id="7" creationId="{4BD4550D-6AE3-43D3-826A-8B16353C0D04}"/>
          </ac:spMkLst>
        </pc:spChg>
        <pc:spChg chg="add mod">
          <ac:chgData name="Cesar Augusto Lopez Gallego" userId="0dfa9112-9251-4882-b472-cf2dfcee09d1" providerId="ADAL" clId="{E5799506-52DE-42E1-8524-A6BA2B35C35C}" dt="2025-08-25T22:13:50.508" v="6659" actId="1076"/>
          <ac:spMkLst>
            <pc:docMk/>
            <pc:sldMk cId="2099769513" sldId="1145"/>
            <ac:spMk id="8" creationId="{62B20832-AB50-4009-955F-D3F73396EDDF}"/>
          </ac:spMkLst>
        </pc:spChg>
        <pc:spChg chg="add mod">
          <ac:chgData name="Cesar Augusto Lopez Gallego" userId="0dfa9112-9251-4882-b472-cf2dfcee09d1" providerId="ADAL" clId="{E5799506-52DE-42E1-8524-A6BA2B35C35C}" dt="2025-08-25T22:13:35.039" v="6658"/>
          <ac:spMkLst>
            <pc:docMk/>
            <pc:sldMk cId="2099769513" sldId="1145"/>
            <ac:spMk id="10" creationId="{0E6B7B1D-55BC-4662-8D39-59C5205325C5}"/>
          </ac:spMkLst>
        </pc:spChg>
        <pc:picChg chg="add del mod">
          <ac:chgData name="Cesar Augusto Lopez Gallego" userId="0dfa9112-9251-4882-b472-cf2dfcee09d1" providerId="ADAL" clId="{E5799506-52DE-42E1-8524-A6BA2B35C35C}" dt="2025-08-25T22:12:27.962" v="6647" actId="478"/>
          <ac:picMkLst>
            <pc:docMk/>
            <pc:sldMk cId="2099769513" sldId="1145"/>
            <ac:picMk id="3" creationId="{1E2643F3-DF45-40DD-B2FE-15FE26CF8812}"/>
          </ac:picMkLst>
        </pc:picChg>
        <pc:picChg chg="add mod">
          <ac:chgData name="Cesar Augusto Lopez Gallego" userId="0dfa9112-9251-4882-b472-cf2dfcee09d1" providerId="ADAL" clId="{E5799506-52DE-42E1-8524-A6BA2B35C35C}" dt="2025-08-25T22:13:56.140" v="6661" actId="1076"/>
          <ac:picMkLst>
            <pc:docMk/>
            <pc:sldMk cId="2099769513" sldId="1145"/>
            <ac:picMk id="6" creationId="{5EE0D0AF-2FB6-4F03-8427-5769E0E2C08E}"/>
          </ac:picMkLst>
        </pc:picChg>
        <pc:picChg chg="add mod">
          <ac:chgData name="Cesar Augusto Lopez Gallego" userId="0dfa9112-9251-4882-b472-cf2dfcee09d1" providerId="ADAL" clId="{E5799506-52DE-42E1-8524-A6BA2B35C35C}" dt="2025-08-25T22:18:54.636" v="6662" actId="208"/>
          <ac:picMkLst>
            <pc:docMk/>
            <pc:sldMk cId="2099769513" sldId="1145"/>
            <ac:picMk id="1026" creationId="{347576FA-D0EA-4786-982B-28CE11277DB8}"/>
          </ac:picMkLst>
        </pc:picChg>
      </pc:sldChg>
      <pc:sldChg chg="addSp delSp modSp new mod modClrScheme chgLayout">
        <pc:chgData name="Cesar Augusto Lopez Gallego" userId="0dfa9112-9251-4882-b472-cf2dfcee09d1" providerId="ADAL" clId="{E5799506-52DE-42E1-8524-A6BA2B35C35C}" dt="2025-08-25T20:46:43.156" v="6240" actId="1076"/>
        <pc:sldMkLst>
          <pc:docMk/>
          <pc:sldMk cId="3882285907" sldId="1146"/>
        </pc:sldMkLst>
        <pc:spChg chg="del">
          <ac:chgData name="Cesar Augusto Lopez Gallego" userId="0dfa9112-9251-4882-b472-cf2dfcee09d1" providerId="ADAL" clId="{E5799506-52DE-42E1-8524-A6BA2B35C35C}" dt="2025-08-25T20:36:17.928" v="6170" actId="700"/>
          <ac:spMkLst>
            <pc:docMk/>
            <pc:sldMk cId="3882285907" sldId="1146"/>
            <ac:spMk id="2" creationId="{4ACF4C82-0174-480E-91A7-7625BFB501F4}"/>
          </ac:spMkLst>
        </pc:spChg>
        <pc:spChg chg="del">
          <ac:chgData name="Cesar Augusto Lopez Gallego" userId="0dfa9112-9251-4882-b472-cf2dfcee09d1" providerId="ADAL" clId="{E5799506-52DE-42E1-8524-A6BA2B35C35C}" dt="2025-08-25T20:36:17.928" v="6170" actId="700"/>
          <ac:spMkLst>
            <pc:docMk/>
            <pc:sldMk cId="3882285907" sldId="1146"/>
            <ac:spMk id="3" creationId="{BB96DAC7-2924-402E-94D3-27FC215A6E18}"/>
          </ac:spMkLst>
        </pc:spChg>
        <pc:spChg chg="add mod">
          <ac:chgData name="Cesar Augusto Lopez Gallego" userId="0dfa9112-9251-4882-b472-cf2dfcee09d1" providerId="ADAL" clId="{E5799506-52DE-42E1-8524-A6BA2B35C35C}" dt="2025-08-25T20:46:22.118" v="6238" actId="20577"/>
          <ac:spMkLst>
            <pc:docMk/>
            <pc:sldMk cId="3882285907" sldId="1146"/>
            <ac:spMk id="4" creationId="{20E01228-E530-45AD-83DC-51519B63BA4E}"/>
          </ac:spMkLst>
        </pc:spChg>
        <pc:picChg chg="add mod">
          <ac:chgData name="Cesar Augusto Lopez Gallego" userId="0dfa9112-9251-4882-b472-cf2dfcee09d1" providerId="ADAL" clId="{E5799506-52DE-42E1-8524-A6BA2B35C35C}" dt="2025-08-25T20:46:43.156" v="6240" actId="1076"/>
          <ac:picMkLst>
            <pc:docMk/>
            <pc:sldMk cId="3882285907" sldId="1146"/>
            <ac:picMk id="6" creationId="{49FDBF70-2805-4D5A-8C65-F14B1F52DC21}"/>
          </ac:picMkLst>
        </pc:picChg>
      </pc:sldChg>
      <pc:sldChg chg="addSp delSp modSp new mod modClrScheme chgLayout">
        <pc:chgData name="Cesar Augusto Lopez Gallego" userId="0dfa9112-9251-4882-b472-cf2dfcee09d1" providerId="ADAL" clId="{E5799506-52DE-42E1-8524-A6BA2B35C35C}" dt="2025-08-25T20:56:57.629" v="6440" actId="207"/>
        <pc:sldMkLst>
          <pc:docMk/>
          <pc:sldMk cId="2819993282" sldId="1147"/>
        </pc:sldMkLst>
        <pc:spChg chg="del">
          <ac:chgData name="Cesar Augusto Lopez Gallego" userId="0dfa9112-9251-4882-b472-cf2dfcee09d1" providerId="ADAL" clId="{E5799506-52DE-42E1-8524-A6BA2B35C35C}" dt="2025-08-25T20:46:58.331" v="6242" actId="700"/>
          <ac:spMkLst>
            <pc:docMk/>
            <pc:sldMk cId="2819993282" sldId="1147"/>
            <ac:spMk id="2" creationId="{AB98659C-82F2-49A6-A512-CFF55CDE0D57}"/>
          </ac:spMkLst>
        </pc:spChg>
        <pc:spChg chg="del">
          <ac:chgData name="Cesar Augusto Lopez Gallego" userId="0dfa9112-9251-4882-b472-cf2dfcee09d1" providerId="ADAL" clId="{E5799506-52DE-42E1-8524-A6BA2B35C35C}" dt="2025-08-25T20:46:58.331" v="6242" actId="700"/>
          <ac:spMkLst>
            <pc:docMk/>
            <pc:sldMk cId="2819993282" sldId="1147"/>
            <ac:spMk id="3" creationId="{BC528BAB-F7B8-4158-B7A3-F8BD54FC4A45}"/>
          </ac:spMkLst>
        </pc:spChg>
        <pc:spChg chg="add mod">
          <ac:chgData name="Cesar Augusto Lopez Gallego" userId="0dfa9112-9251-4882-b472-cf2dfcee09d1" providerId="ADAL" clId="{E5799506-52DE-42E1-8524-A6BA2B35C35C}" dt="2025-08-25T20:47:13.517" v="6247" actId="20577"/>
          <ac:spMkLst>
            <pc:docMk/>
            <pc:sldMk cId="2819993282" sldId="1147"/>
            <ac:spMk id="4" creationId="{F770636E-69DE-4E30-83A4-64631DDCB419}"/>
          </ac:spMkLst>
        </pc:spChg>
        <pc:spChg chg="add mod">
          <ac:chgData name="Cesar Augusto Lopez Gallego" userId="0dfa9112-9251-4882-b472-cf2dfcee09d1" providerId="ADAL" clId="{E5799506-52DE-42E1-8524-A6BA2B35C35C}" dt="2025-08-25T20:56:57.629" v="6440" actId="207"/>
          <ac:spMkLst>
            <pc:docMk/>
            <pc:sldMk cId="2819993282" sldId="1147"/>
            <ac:spMk id="6" creationId="{1C63A628-F38B-43EC-94CA-052CCF75BD5F}"/>
          </ac:spMkLst>
        </pc:spChg>
        <pc:spChg chg="add mod">
          <ac:chgData name="Cesar Augusto Lopez Gallego" userId="0dfa9112-9251-4882-b472-cf2dfcee09d1" providerId="ADAL" clId="{E5799506-52DE-42E1-8524-A6BA2B35C35C}" dt="2025-08-25T20:52:19.444" v="6279" actId="164"/>
          <ac:spMkLst>
            <pc:docMk/>
            <pc:sldMk cId="2819993282" sldId="1147"/>
            <ac:spMk id="9" creationId="{620AEBFC-E9F4-4E65-A559-9AD3F5EBAC91}"/>
          </ac:spMkLst>
        </pc:spChg>
        <pc:grpChg chg="add mod">
          <ac:chgData name="Cesar Augusto Lopez Gallego" userId="0dfa9112-9251-4882-b472-cf2dfcee09d1" providerId="ADAL" clId="{E5799506-52DE-42E1-8524-A6BA2B35C35C}" dt="2025-08-25T20:52:19.444" v="6279" actId="164"/>
          <ac:grpSpMkLst>
            <pc:docMk/>
            <pc:sldMk cId="2819993282" sldId="1147"/>
            <ac:grpSpMk id="10" creationId="{86E6DA16-8AD8-4A33-B8FF-FE9DB19A124C}"/>
          </ac:grpSpMkLst>
        </pc:grpChg>
        <pc:picChg chg="add mod">
          <ac:chgData name="Cesar Augusto Lopez Gallego" userId="0dfa9112-9251-4882-b472-cf2dfcee09d1" providerId="ADAL" clId="{E5799506-52DE-42E1-8524-A6BA2B35C35C}" dt="2025-08-25T20:52:19.444" v="6279" actId="164"/>
          <ac:picMkLst>
            <pc:docMk/>
            <pc:sldMk cId="2819993282" sldId="1147"/>
            <ac:picMk id="8" creationId="{60EAA20E-78E9-47E6-B075-E1CA3AA3DD02}"/>
          </ac:picMkLst>
        </pc:picChg>
      </pc:sldChg>
      <pc:sldChg chg="addSp modSp new mod">
        <pc:chgData name="Cesar Augusto Lopez Gallego" userId="0dfa9112-9251-4882-b472-cf2dfcee09d1" providerId="ADAL" clId="{E5799506-52DE-42E1-8524-A6BA2B35C35C}" dt="2025-08-25T20:54:54.833" v="6320" actId="113"/>
        <pc:sldMkLst>
          <pc:docMk/>
          <pc:sldMk cId="652032976" sldId="1148"/>
        </pc:sldMkLst>
        <pc:spChg chg="add mod">
          <ac:chgData name="Cesar Augusto Lopez Gallego" userId="0dfa9112-9251-4882-b472-cf2dfcee09d1" providerId="ADAL" clId="{E5799506-52DE-42E1-8524-A6BA2B35C35C}" dt="2025-08-25T20:54:54.833" v="6320" actId="113"/>
          <ac:spMkLst>
            <pc:docMk/>
            <pc:sldMk cId="652032976" sldId="1148"/>
            <ac:spMk id="4" creationId="{8E88CCBA-96CE-44D1-B48A-0BEAF7982F6B}"/>
          </ac:spMkLst>
        </pc:spChg>
        <pc:picChg chg="add mod">
          <ac:chgData name="Cesar Augusto Lopez Gallego" userId="0dfa9112-9251-4882-b472-cf2dfcee09d1" providerId="ADAL" clId="{E5799506-52DE-42E1-8524-A6BA2B35C35C}" dt="2025-08-25T20:54:21.935" v="6285" actId="1076"/>
          <ac:picMkLst>
            <pc:docMk/>
            <pc:sldMk cId="652032976" sldId="1148"/>
            <ac:picMk id="3" creationId="{FC1D63FD-31B2-4B22-BBAB-35A35E39AA05}"/>
          </ac:picMkLst>
        </pc:picChg>
      </pc:sldChg>
      <pc:sldChg chg="addSp delSp modSp new mod">
        <pc:chgData name="Cesar Augusto Lopez Gallego" userId="0dfa9112-9251-4882-b472-cf2dfcee09d1" providerId="ADAL" clId="{E5799506-52DE-42E1-8524-A6BA2B35C35C}" dt="2025-08-25T21:04:22.151" v="6491" actId="1076"/>
        <pc:sldMkLst>
          <pc:docMk/>
          <pc:sldMk cId="407390612" sldId="1149"/>
        </pc:sldMkLst>
        <pc:spChg chg="add mod">
          <ac:chgData name="Cesar Augusto Lopez Gallego" userId="0dfa9112-9251-4882-b472-cf2dfcee09d1" providerId="ADAL" clId="{E5799506-52DE-42E1-8524-A6BA2B35C35C}" dt="2025-08-25T20:56:32.157" v="6438" actId="20577"/>
          <ac:spMkLst>
            <pc:docMk/>
            <pc:sldMk cId="407390612" sldId="1149"/>
            <ac:spMk id="2" creationId="{D18CD3EC-FA38-45AF-937A-2DDB5075AB41}"/>
          </ac:spMkLst>
        </pc:spChg>
        <pc:spChg chg="add del">
          <ac:chgData name="Cesar Augusto Lopez Gallego" userId="0dfa9112-9251-4882-b472-cf2dfcee09d1" providerId="ADAL" clId="{E5799506-52DE-42E1-8524-A6BA2B35C35C}" dt="2025-08-25T21:03:25.601" v="6476" actId="22"/>
          <ac:spMkLst>
            <pc:docMk/>
            <pc:sldMk cId="407390612" sldId="1149"/>
            <ac:spMk id="8" creationId="{E8A67DE0-9DC1-4C30-86EE-4B8FB1F7FBBE}"/>
          </ac:spMkLst>
        </pc:spChg>
        <pc:spChg chg="add del">
          <ac:chgData name="Cesar Augusto Lopez Gallego" userId="0dfa9112-9251-4882-b472-cf2dfcee09d1" providerId="ADAL" clId="{E5799506-52DE-42E1-8524-A6BA2B35C35C}" dt="2025-08-25T21:03:28.232" v="6478" actId="22"/>
          <ac:spMkLst>
            <pc:docMk/>
            <pc:sldMk cId="407390612" sldId="1149"/>
            <ac:spMk id="10" creationId="{6381A67F-6594-46EB-BAFB-E8C7673765D8}"/>
          </ac:spMkLst>
        </pc:spChg>
        <pc:spChg chg="add mod">
          <ac:chgData name="Cesar Augusto Lopez Gallego" userId="0dfa9112-9251-4882-b472-cf2dfcee09d1" providerId="ADAL" clId="{E5799506-52DE-42E1-8524-A6BA2B35C35C}" dt="2025-08-25T21:04:22.151" v="6491" actId="1076"/>
          <ac:spMkLst>
            <pc:docMk/>
            <pc:sldMk cId="407390612" sldId="1149"/>
            <ac:spMk id="12" creationId="{D49C28A1-87DE-4B4F-8D88-01193A9F628E}"/>
          </ac:spMkLst>
        </pc:spChg>
        <pc:picChg chg="add mod">
          <ac:chgData name="Cesar Augusto Lopez Gallego" userId="0dfa9112-9251-4882-b472-cf2dfcee09d1" providerId="ADAL" clId="{E5799506-52DE-42E1-8524-A6BA2B35C35C}" dt="2025-08-25T21:00:39.047" v="6467" actId="1076"/>
          <ac:picMkLst>
            <pc:docMk/>
            <pc:sldMk cId="407390612" sldId="1149"/>
            <ac:picMk id="4" creationId="{50651408-A7AB-46A0-8CFD-AE38AB258D8B}"/>
          </ac:picMkLst>
        </pc:picChg>
        <pc:picChg chg="add del mod">
          <ac:chgData name="Cesar Augusto Lopez Gallego" userId="0dfa9112-9251-4882-b472-cf2dfcee09d1" providerId="ADAL" clId="{E5799506-52DE-42E1-8524-A6BA2B35C35C}" dt="2025-08-25T21:02:45.469" v="6474" actId="478"/>
          <ac:picMkLst>
            <pc:docMk/>
            <pc:sldMk cId="407390612" sldId="1149"/>
            <ac:picMk id="6" creationId="{86ECE898-D047-40B6-A4F4-343053D0FDBC}"/>
          </ac:picMkLst>
        </pc:picChg>
      </pc:sldChg>
      <pc:sldChg chg="addSp delSp modSp add mod">
        <pc:chgData name="Cesar Augusto Lopez Gallego" userId="0dfa9112-9251-4882-b472-cf2dfcee09d1" providerId="ADAL" clId="{E5799506-52DE-42E1-8524-A6BA2B35C35C}" dt="2025-09-02T23:45:36.145" v="8357" actId="313"/>
        <pc:sldMkLst>
          <pc:docMk/>
          <pc:sldMk cId="594334308" sldId="1150"/>
        </pc:sldMkLst>
        <pc:spChg chg="mod">
          <ac:chgData name="Cesar Augusto Lopez Gallego" userId="0dfa9112-9251-4882-b472-cf2dfcee09d1" providerId="ADAL" clId="{E5799506-52DE-42E1-8524-A6BA2B35C35C}" dt="2025-09-02T23:45:36.145" v="8357" actId="313"/>
          <ac:spMkLst>
            <pc:docMk/>
            <pc:sldMk cId="594334308" sldId="1150"/>
            <ac:spMk id="3" creationId="{20268587-96B6-4D54-A2F0-287594027D65}"/>
          </ac:spMkLst>
        </pc:spChg>
        <pc:spChg chg="add del mod">
          <ac:chgData name="Cesar Augusto Lopez Gallego" userId="0dfa9112-9251-4882-b472-cf2dfcee09d1" providerId="ADAL" clId="{E5799506-52DE-42E1-8524-A6BA2B35C35C}" dt="2025-09-02T23:30:17.675" v="7891" actId="478"/>
          <ac:spMkLst>
            <pc:docMk/>
            <pc:sldMk cId="594334308" sldId="1150"/>
            <ac:spMk id="7" creationId="{61B9678C-7F3C-4F8C-8861-546756D882CE}"/>
          </ac:spMkLst>
        </pc:spChg>
      </pc:sldChg>
      <pc:sldChg chg="modSp add del mod">
        <pc:chgData name="Cesar Augusto Lopez Gallego" userId="0dfa9112-9251-4882-b472-cf2dfcee09d1" providerId="ADAL" clId="{E5799506-52DE-42E1-8524-A6BA2B35C35C}" dt="2025-08-25T21:07:46.876" v="6513" actId="2696"/>
        <pc:sldMkLst>
          <pc:docMk/>
          <pc:sldMk cId="705929062" sldId="1150"/>
        </pc:sldMkLst>
        <pc:spChg chg="mod">
          <ac:chgData name="Cesar Augusto Lopez Gallego" userId="0dfa9112-9251-4882-b472-cf2dfcee09d1" providerId="ADAL" clId="{E5799506-52DE-42E1-8524-A6BA2B35C35C}" dt="2025-08-25T21:06:17.551" v="6508" actId="1076"/>
          <ac:spMkLst>
            <pc:docMk/>
            <pc:sldMk cId="705929062" sldId="1150"/>
            <ac:spMk id="2" creationId="{AB967B54-EC79-4F5E-BD37-EBF378FEAAA7}"/>
          </ac:spMkLst>
        </pc:spChg>
        <pc:spChg chg="mod">
          <ac:chgData name="Cesar Augusto Lopez Gallego" userId="0dfa9112-9251-4882-b472-cf2dfcee09d1" providerId="ADAL" clId="{E5799506-52DE-42E1-8524-A6BA2B35C35C}" dt="2025-08-25T21:06:36.767" v="6512" actId="6549"/>
          <ac:spMkLst>
            <pc:docMk/>
            <pc:sldMk cId="705929062" sldId="1150"/>
            <ac:spMk id="3" creationId="{20268587-96B6-4D54-A2F0-287594027D65}"/>
          </ac:spMkLst>
        </pc:spChg>
      </pc:sldChg>
      <pc:sldChg chg="addSp modSp new mod">
        <pc:chgData name="Cesar Augusto Lopez Gallego" userId="0dfa9112-9251-4882-b472-cf2dfcee09d1" providerId="ADAL" clId="{E5799506-52DE-42E1-8524-A6BA2B35C35C}" dt="2025-09-03T00:03:59.969" v="8358" actId="313"/>
        <pc:sldMkLst>
          <pc:docMk/>
          <pc:sldMk cId="2253197800" sldId="1151"/>
        </pc:sldMkLst>
        <pc:spChg chg="add mod">
          <ac:chgData name="Cesar Augusto Lopez Gallego" userId="0dfa9112-9251-4882-b472-cf2dfcee09d1" providerId="ADAL" clId="{E5799506-52DE-42E1-8524-A6BA2B35C35C}" dt="2025-09-03T00:03:59.969" v="8358" actId="313"/>
          <ac:spMkLst>
            <pc:docMk/>
            <pc:sldMk cId="2253197800" sldId="1151"/>
            <ac:spMk id="4" creationId="{882723D3-AA90-40F1-B2A3-19674AEAB0FA}"/>
          </ac:spMkLst>
        </pc:spChg>
        <pc:picChg chg="add mod">
          <ac:chgData name="Cesar Augusto Lopez Gallego" userId="0dfa9112-9251-4882-b472-cf2dfcee09d1" providerId="ADAL" clId="{E5799506-52DE-42E1-8524-A6BA2B35C35C}" dt="2025-08-25T21:46:37.949" v="6611" actId="1076"/>
          <ac:picMkLst>
            <pc:docMk/>
            <pc:sldMk cId="2253197800" sldId="1151"/>
            <ac:picMk id="3" creationId="{675C06D1-24AD-41D1-8A12-0B85BF9F6630}"/>
          </ac:picMkLst>
        </pc:picChg>
      </pc:sldChg>
      <pc:sldChg chg="addSp modSp new mod">
        <pc:chgData name="Cesar Augusto Lopez Gallego" userId="0dfa9112-9251-4882-b472-cf2dfcee09d1" providerId="ADAL" clId="{E5799506-52DE-42E1-8524-A6BA2B35C35C}" dt="2025-08-25T22:47:09.185" v="6766" actId="20577"/>
        <pc:sldMkLst>
          <pc:docMk/>
          <pc:sldMk cId="1518958399" sldId="1152"/>
        </pc:sldMkLst>
        <pc:spChg chg="add mod">
          <ac:chgData name="Cesar Augusto Lopez Gallego" userId="0dfa9112-9251-4882-b472-cf2dfcee09d1" providerId="ADAL" clId="{E5799506-52DE-42E1-8524-A6BA2B35C35C}" dt="2025-08-25T22:47:09.185" v="6766" actId="20577"/>
          <ac:spMkLst>
            <pc:docMk/>
            <pc:sldMk cId="1518958399" sldId="1152"/>
            <ac:spMk id="5" creationId="{31353D7A-7A57-41B7-BEF3-7181140E2A28}"/>
          </ac:spMkLst>
        </pc:spChg>
        <pc:spChg chg="add mod">
          <ac:chgData name="Cesar Augusto Lopez Gallego" userId="0dfa9112-9251-4882-b472-cf2dfcee09d1" providerId="ADAL" clId="{E5799506-52DE-42E1-8524-A6BA2B35C35C}" dt="2025-08-25T22:39:22.667" v="6705" actId="1076"/>
          <ac:spMkLst>
            <pc:docMk/>
            <pc:sldMk cId="1518958399" sldId="1152"/>
            <ac:spMk id="7" creationId="{B497B70D-E2EF-450C-8A4D-F6E01348D845}"/>
          </ac:spMkLst>
        </pc:spChg>
        <pc:spChg chg="add mod">
          <ac:chgData name="Cesar Augusto Lopez Gallego" userId="0dfa9112-9251-4882-b472-cf2dfcee09d1" providerId="ADAL" clId="{E5799506-52DE-42E1-8524-A6BA2B35C35C}" dt="2025-08-25T22:39:50.602" v="6711" actId="207"/>
          <ac:spMkLst>
            <pc:docMk/>
            <pc:sldMk cId="1518958399" sldId="1152"/>
            <ac:spMk id="9" creationId="{D7649F15-A1E4-440C-9EEE-A5B8B6A490F3}"/>
          </ac:spMkLst>
        </pc:spChg>
        <pc:picChg chg="add mod">
          <ac:chgData name="Cesar Augusto Lopez Gallego" userId="0dfa9112-9251-4882-b472-cf2dfcee09d1" providerId="ADAL" clId="{E5799506-52DE-42E1-8524-A6BA2B35C35C}" dt="2025-08-25T22:39:16.747" v="6704" actId="208"/>
          <ac:picMkLst>
            <pc:docMk/>
            <pc:sldMk cId="1518958399" sldId="1152"/>
            <ac:picMk id="3" creationId="{198DB6F4-E0C9-4ECD-BF5E-560AEF4F515B}"/>
          </ac:picMkLst>
        </pc:picChg>
      </pc:sldChg>
      <pc:sldChg chg="addSp modSp new mod">
        <pc:chgData name="Cesar Augusto Lopez Gallego" userId="0dfa9112-9251-4882-b472-cf2dfcee09d1" providerId="ADAL" clId="{E5799506-52DE-42E1-8524-A6BA2B35C35C}" dt="2025-08-25T22:47:20.625" v="6795" actId="20577"/>
        <pc:sldMkLst>
          <pc:docMk/>
          <pc:sldMk cId="1196628685" sldId="1153"/>
        </pc:sldMkLst>
        <pc:spChg chg="add mod">
          <ac:chgData name="Cesar Augusto Lopez Gallego" userId="0dfa9112-9251-4882-b472-cf2dfcee09d1" providerId="ADAL" clId="{E5799506-52DE-42E1-8524-A6BA2B35C35C}" dt="2025-08-25T22:47:20.625" v="6795" actId="20577"/>
          <ac:spMkLst>
            <pc:docMk/>
            <pc:sldMk cId="1196628685" sldId="1153"/>
            <ac:spMk id="2" creationId="{A1C0E7E2-D3E9-45C1-A98B-2C719DCD5FEC}"/>
          </ac:spMkLst>
        </pc:spChg>
        <pc:picChg chg="add mod">
          <ac:chgData name="Cesar Augusto Lopez Gallego" userId="0dfa9112-9251-4882-b472-cf2dfcee09d1" providerId="ADAL" clId="{E5799506-52DE-42E1-8524-A6BA2B35C35C}" dt="2025-08-25T22:44:03.747" v="6729" actId="1076"/>
          <ac:picMkLst>
            <pc:docMk/>
            <pc:sldMk cId="1196628685" sldId="1153"/>
            <ac:picMk id="4" creationId="{2802B75D-132B-4F53-AD35-68C9355E9735}"/>
          </ac:picMkLst>
        </pc:picChg>
      </pc:sldChg>
      <pc:sldChg chg="addSp modSp new mod">
        <pc:chgData name="Cesar Augusto Lopez Gallego" userId="0dfa9112-9251-4882-b472-cf2dfcee09d1" providerId="ADAL" clId="{E5799506-52DE-42E1-8524-A6BA2B35C35C}" dt="2025-08-25T22:52:30.341" v="6891" actId="1076"/>
        <pc:sldMkLst>
          <pc:docMk/>
          <pc:sldMk cId="1014734103" sldId="1154"/>
        </pc:sldMkLst>
        <pc:spChg chg="add mod">
          <ac:chgData name="Cesar Augusto Lopez Gallego" userId="0dfa9112-9251-4882-b472-cf2dfcee09d1" providerId="ADAL" clId="{E5799506-52DE-42E1-8524-A6BA2B35C35C}" dt="2025-08-25T22:52:25.532" v="6890" actId="14100"/>
          <ac:spMkLst>
            <pc:docMk/>
            <pc:sldMk cId="1014734103" sldId="1154"/>
            <ac:spMk id="2" creationId="{565D1E1B-F520-4C60-AC53-776D2A7C4401}"/>
          </ac:spMkLst>
        </pc:spChg>
        <pc:picChg chg="add mod">
          <ac:chgData name="Cesar Augusto Lopez Gallego" userId="0dfa9112-9251-4882-b472-cf2dfcee09d1" providerId="ADAL" clId="{E5799506-52DE-42E1-8524-A6BA2B35C35C}" dt="2025-08-25T22:52:30.341" v="6891" actId="1076"/>
          <ac:picMkLst>
            <pc:docMk/>
            <pc:sldMk cId="1014734103" sldId="1154"/>
            <ac:picMk id="4" creationId="{27B7AE29-511E-4B88-A2BE-9EAF5B7EDE1E}"/>
          </ac:picMkLst>
        </pc:picChg>
      </pc:sldChg>
      <pc:sldChg chg="addSp modSp new del mod">
        <pc:chgData name="Cesar Augusto Lopez Gallego" userId="0dfa9112-9251-4882-b472-cf2dfcee09d1" providerId="ADAL" clId="{E5799506-52DE-42E1-8524-A6BA2B35C35C}" dt="2025-08-25T23:14:58.609" v="7234" actId="2696"/>
        <pc:sldMkLst>
          <pc:docMk/>
          <pc:sldMk cId="1754432707" sldId="1155"/>
        </pc:sldMkLst>
        <pc:spChg chg="add mod">
          <ac:chgData name="Cesar Augusto Lopez Gallego" userId="0dfa9112-9251-4882-b472-cf2dfcee09d1" providerId="ADAL" clId="{E5799506-52DE-42E1-8524-A6BA2B35C35C}" dt="2025-08-25T22:58:20.386" v="6950" actId="20577"/>
          <ac:spMkLst>
            <pc:docMk/>
            <pc:sldMk cId="1754432707" sldId="1155"/>
            <ac:spMk id="2" creationId="{3BF8C2E8-2DD6-4C2F-A84F-83E2F6A981D6}"/>
          </ac:spMkLst>
        </pc:spChg>
        <pc:picChg chg="add mod">
          <ac:chgData name="Cesar Augusto Lopez Gallego" userId="0dfa9112-9251-4882-b472-cf2dfcee09d1" providerId="ADAL" clId="{E5799506-52DE-42E1-8524-A6BA2B35C35C}" dt="2025-08-25T23:02:56.271" v="7034" actId="1076"/>
          <ac:picMkLst>
            <pc:docMk/>
            <pc:sldMk cId="1754432707" sldId="1155"/>
            <ac:picMk id="4" creationId="{758C0F2D-6C81-4C6F-B099-2C5AB1D3122A}"/>
          </ac:picMkLst>
        </pc:picChg>
      </pc:sldChg>
      <pc:sldChg chg="add">
        <pc:chgData name="Cesar Augusto Lopez Gallego" userId="0dfa9112-9251-4882-b472-cf2dfcee09d1" providerId="ADAL" clId="{E5799506-52DE-42E1-8524-A6BA2B35C35C}" dt="2025-08-25T23:15:03.815" v="7235"/>
        <pc:sldMkLst>
          <pc:docMk/>
          <pc:sldMk cId="2026497103" sldId="1155"/>
        </pc:sldMkLst>
      </pc:sldChg>
      <pc:sldChg chg="addSp delSp modSp new mod">
        <pc:chgData name="Cesar Augusto Lopez Gallego" userId="0dfa9112-9251-4882-b472-cf2dfcee09d1" providerId="ADAL" clId="{E5799506-52DE-42E1-8524-A6BA2B35C35C}" dt="2025-08-25T23:03:02.891" v="7035" actId="1076"/>
        <pc:sldMkLst>
          <pc:docMk/>
          <pc:sldMk cId="3626259360" sldId="1156"/>
        </pc:sldMkLst>
        <pc:spChg chg="add mod">
          <ac:chgData name="Cesar Augusto Lopez Gallego" userId="0dfa9112-9251-4882-b472-cf2dfcee09d1" providerId="ADAL" clId="{E5799506-52DE-42E1-8524-A6BA2B35C35C}" dt="2025-08-25T22:59:33.041" v="6985" actId="20577"/>
          <ac:spMkLst>
            <pc:docMk/>
            <pc:sldMk cId="3626259360" sldId="1156"/>
            <ac:spMk id="2" creationId="{831297B3-CED7-40B4-96A9-575D6F88C1F3}"/>
          </ac:spMkLst>
        </pc:spChg>
        <pc:picChg chg="add del mod">
          <ac:chgData name="Cesar Augusto Lopez Gallego" userId="0dfa9112-9251-4882-b472-cf2dfcee09d1" providerId="ADAL" clId="{E5799506-52DE-42E1-8524-A6BA2B35C35C}" dt="2025-08-25T22:59:57.363" v="6989" actId="22"/>
          <ac:picMkLst>
            <pc:docMk/>
            <pc:sldMk cId="3626259360" sldId="1156"/>
            <ac:picMk id="4" creationId="{99B32149-1B0B-497B-81E2-69E965CF00EB}"/>
          </ac:picMkLst>
        </pc:picChg>
        <pc:picChg chg="add mod">
          <ac:chgData name="Cesar Augusto Lopez Gallego" userId="0dfa9112-9251-4882-b472-cf2dfcee09d1" providerId="ADAL" clId="{E5799506-52DE-42E1-8524-A6BA2B35C35C}" dt="2025-08-25T23:00:33.092" v="6998" actId="1076"/>
          <ac:picMkLst>
            <pc:docMk/>
            <pc:sldMk cId="3626259360" sldId="1156"/>
            <ac:picMk id="6" creationId="{FC69E475-8DA1-4CA9-963C-81CCE6E1EA4A}"/>
          </ac:picMkLst>
        </pc:picChg>
        <pc:picChg chg="add mod">
          <ac:chgData name="Cesar Augusto Lopez Gallego" userId="0dfa9112-9251-4882-b472-cf2dfcee09d1" providerId="ADAL" clId="{E5799506-52DE-42E1-8524-A6BA2B35C35C}" dt="2025-08-25T23:03:02.891" v="7035" actId="1076"/>
          <ac:picMkLst>
            <pc:docMk/>
            <pc:sldMk cId="3626259360" sldId="1156"/>
            <ac:picMk id="8" creationId="{29CBCC61-AE88-49C9-9A6C-51DA0944F5FD}"/>
          </ac:picMkLst>
        </pc:picChg>
      </pc:sldChg>
      <pc:sldChg chg="addSp modSp new mod">
        <pc:chgData name="Cesar Augusto Lopez Gallego" userId="0dfa9112-9251-4882-b472-cf2dfcee09d1" providerId="ADAL" clId="{E5799506-52DE-42E1-8524-A6BA2B35C35C}" dt="2025-08-25T23:03:54.450" v="7062" actId="20577"/>
        <pc:sldMkLst>
          <pc:docMk/>
          <pc:sldMk cId="1727784769" sldId="1157"/>
        </pc:sldMkLst>
        <pc:spChg chg="add mod">
          <ac:chgData name="Cesar Augusto Lopez Gallego" userId="0dfa9112-9251-4882-b472-cf2dfcee09d1" providerId="ADAL" clId="{E5799506-52DE-42E1-8524-A6BA2B35C35C}" dt="2025-08-25T23:03:54.450" v="7062" actId="20577"/>
          <ac:spMkLst>
            <pc:docMk/>
            <pc:sldMk cId="1727784769" sldId="1157"/>
            <ac:spMk id="2" creationId="{10E1C8B6-9955-4C37-B359-0E45951D5E73}"/>
          </ac:spMkLst>
        </pc:spChg>
        <pc:picChg chg="add mod">
          <ac:chgData name="Cesar Augusto Lopez Gallego" userId="0dfa9112-9251-4882-b472-cf2dfcee09d1" providerId="ADAL" clId="{E5799506-52DE-42E1-8524-A6BA2B35C35C}" dt="2025-08-25T23:03:46.330" v="7039" actId="1076"/>
          <ac:picMkLst>
            <pc:docMk/>
            <pc:sldMk cId="1727784769" sldId="1157"/>
            <ac:picMk id="4" creationId="{8BAF6D19-94A9-418E-94AE-984BC10F5DF2}"/>
          </ac:picMkLst>
        </pc:picChg>
      </pc:sldChg>
      <pc:sldChg chg="addSp modSp new mod">
        <pc:chgData name="Cesar Augusto Lopez Gallego" userId="0dfa9112-9251-4882-b472-cf2dfcee09d1" providerId="ADAL" clId="{E5799506-52DE-42E1-8524-A6BA2B35C35C}" dt="2025-08-25T23:05:18.434" v="7109" actId="1076"/>
        <pc:sldMkLst>
          <pc:docMk/>
          <pc:sldMk cId="2631098782" sldId="1158"/>
        </pc:sldMkLst>
        <pc:spChg chg="add mod">
          <ac:chgData name="Cesar Augusto Lopez Gallego" userId="0dfa9112-9251-4882-b472-cf2dfcee09d1" providerId="ADAL" clId="{E5799506-52DE-42E1-8524-A6BA2B35C35C}" dt="2025-08-25T23:04:21.390" v="7099" actId="20577"/>
          <ac:spMkLst>
            <pc:docMk/>
            <pc:sldMk cId="2631098782" sldId="1158"/>
            <ac:spMk id="2" creationId="{AAAB72EB-3DF4-4B87-BE50-E18B342B1742}"/>
          </ac:spMkLst>
        </pc:spChg>
        <pc:picChg chg="add mod">
          <ac:chgData name="Cesar Augusto Lopez Gallego" userId="0dfa9112-9251-4882-b472-cf2dfcee09d1" providerId="ADAL" clId="{E5799506-52DE-42E1-8524-A6BA2B35C35C}" dt="2025-08-25T23:05:08.930" v="7105" actId="1076"/>
          <ac:picMkLst>
            <pc:docMk/>
            <pc:sldMk cId="2631098782" sldId="1158"/>
            <ac:picMk id="4" creationId="{8CA57625-7243-4728-9054-5B2906B45572}"/>
          </ac:picMkLst>
        </pc:picChg>
        <pc:picChg chg="add mod">
          <ac:chgData name="Cesar Augusto Lopez Gallego" userId="0dfa9112-9251-4882-b472-cf2dfcee09d1" providerId="ADAL" clId="{E5799506-52DE-42E1-8524-A6BA2B35C35C}" dt="2025-08-25T23:05:18.434" v="7109" actId="1076"/>
          <ac:picMkLst>
            <pc:docMk/>
            <pc:sldMk cId="2631098782" sldId="1158"/>
            <ac:picMk id="6" creationId="{E7968399-057E-42DC-9A88-EA2204727744}"/>
          </ac:picMkLst>
        </pc:picChg>
      </pc:sldChg>
      <pc:sldChg chg="delSp modSp add mod">
        <pc:chgData name="Cesar Augusto Lopez Gallego" userId="0dfa9112-9251-4882-b472-cf2dfcee09d1" providerId="ADAL" clId="{E5799506-52DE-42E1-8524-A6BA2B35C35C}" dt="2025-09-03T00:05:59.697" v="8663" actId="20577"/>
        <pc:sldMkLst>
          <pc:docMk/>
          <pc:sldMk cId="3337621298" sldId="1159"/>
        </pc:sldMkLst>
        <pc:spChg chg="mod">
          <ac:chgData name="Cesar Augusto Lopez Gallego" userId="0dfa9112-9251-4882-b472-cf2dfcee09d1" providerId="ADAL" clId="{E5799506-52DE-42E1-8524-A6BA2B35C35C}" dt="2025-08-26T00:07:53.442" v="7318" actId="27636"/>
          <ac:spMkLst>
            <pc:docMk/>
            <pc:sldMk cId="3337621298" sldId="1159"/>
            <ac:spMk id="2" creationId="{AB967B54-EC79-4F5E-BD37-EBF378FEAAA7}"/>
          </ac:spMkLst>
        </pc:spChg>
        <pc:spChg chg="mod">
          <ac:chgData name="Cesar Augusto Lopez Gallego" userId="0dfa9112-9251-4882-b472-cf2dfcee09d1" providerId="ADAL" clId="{E5799506-52DE-42E1-8524-A6BA2B35C35C}" dt="2025-09-03T00:05:59.697" v="8663" actId="20577"/>
          <ac:spMkLst>
            <pc:docMk/>
            <pc:sldMk cId="3337621298" sldId="1159"/>
            <ac:spMk id="3" creationId="{20268587-96B6-4D54-A2F0-287594027D65}"/>
          </ac:spMkLst>
        </pc:spChg>
        <pc:spChg chg="del">
          <ac:chgData name="Cesar Augusto Lopez Gallego" userId="0dfa9112-9251-4882-b472-cf2dfcee09d1" providerId="ADAL" clId="{E5799506-52DE-42E1-8524-A6BA2B35C35C}" dt="2025-08-25T23:02:12.502" v="7027" actId="478"/>
          <ac:spMkLst>
            <pc:docMk/>
            <pc:sldMk cId="3337621298" sldId="1159"/>
            <ac:spMk id="7" creationId="{61B9678C-7F3C-4F8C-8861-546756D882CE}"/>
          </ac:spMkLst>
        </pc:spChg>
      </pc:sldChg>
      <pc:sldChg chg="addSp delSp modSp new mod modNotesTx">
        <pc:chgData name="Cesar Augusto Lopez Gallego" userId="0dfa9112-9251-4882-b472-cf2dfcee09d1" providerId="ADAL" clId="{E5799506-52DE-42E1-8524-A6BA2B35C35C}" dt="2025-08-26T00:08:03.174" v="7320" actId="14100"/>
        <pc:sldMkLst>
          <pc:docMk/>
          <pc:sldMk cId="3265605911" sldId="1160"/>
        </pc:sldMkLst>
        <pc:spChg chg="add mod">
          <ac:chgData name="Cesar Augusto Lopez Gallego" userId="0dfa9112-9251-4882-b472-cf2dfcee09d1" providerId="ADAL" clId="{E5799506-52DE-42E1-8524-A6BA2B35C35C}" dt="2025-08-26T00:08:03.174" v="7320" actId="14100"/>
          <ac:spMkLst>
            <pc:docMk/>
            <pc:sldMk cId="3265605911" sldId="1160"/>
            <ac:spMk id="2" creationId="{0FBF00C7-17EB-4A82-9301-04257A286F37}"/>
          </ac:spMkLst>
        </pc:spChg>
        <pc:spChg chg="add mod">
          <ac:chgData name="Cesar Augusto Lopez Gallego" userId="0dfa9112-9251-4882-b472-cf2dfcee09d1" providerId="ADAL" clId="{E5799506-52DE-42E1-8524-A6BA2B35C35C}" dt="2025-08-25T23:15:49.954" v="7241" actId="14100"/>
          <ac:spMkLst>
            <pc:docMk/>
            <pc:sldMk cId="3265605911" sldId="1160"/>
            <ac:spMk id="9" creationId="{44EE75B7-CC21-437F-A366-12FC38FFDF33}"/>
          </ac:spMkLst>
        </pc:spChg>
        <pc:spChg chg="add mod">
          <ac:chgData name="Cesar Augusto Lopez Gallego" userId="0dfa9112-9251-4882-b472-cf2dfcee09d1" providerId="ADAL" clId="{E5799506-52DE-42E1-8524-A6BA2B35C35C}" dt="2025-08-25T23:14:16.413" v="7233" actId="164"/>
          <ac:spMkLst>
            <pc:docMk/>
            <pc:sldMk cId="3265605911" sldId="1160"/>
            <ac:spMk id="16" creationId="{783DAA7E-44F0-41F3-BAFB-2C778A352471}"/>
          </ac:spMkLst>
        </pc:spChg>
        <pc:spChg chg="add mod">
          <ac:chgData name="Cesar Augusto Lopez Gallego" userId="0dfa9112-9251-4882-b472-cf2dfcee09d1" providerId="ADAL" clId="{E5799506-52DE-42E1-8524-A6BA2B35C35C}" dt="2025-08-25T23:19:32.121" v="7274" actId="1036"/>
          <ac:spMkLst>
            <pc:docMk/>
            <pc:sldMk cId="3265605911" sldId="1160"/>
            <ac:spMk id="26" creationId="{AE03735D-595D-47DE-952D-5F17846A5675}"/>
          </ac:spMkLst>
        </pc:spChg>
        <pc:grpChg chg="add mod">
          <ac:chgData name="Cesar Augusto Lopez Gallego" userId="0dfa9112-9251-4882-b472-cf2dfcee09d1" providerId="ADAL" clId="{E5799506-52DE-42E1-8524-A6BA2B35C35C}" dt="2025-08-25T23:15:44.422" v="7239" actId="14100"/>
          <ac:grpSpMkLst>
            <pc:docMk/>
            <pc:sldMk cId="3265605911" sldId="1160"/>
            <ac:grpSpMk id="10" creationId="{B24D61E6-5F45-429F-AF96-EDAC7B53843C}"/>
          </ac:grpSpMkLst>
        </pc:grpChg>
        <pc:grpChg chg="add mod">
          <ac:chgData name="Cesar Augusto Lopez Gallego" userId="0dfa9112-9251-4882-b472-cf2dfcee09d1" providerId="ADAL" clId="{E5799506-52DE-42E1-8524-A6BA2B35C35C}" dt="2025-08-25T23:15:41.642" v="7238" actId="1076"/>
          <ac:grpSpMkLst>
            <pc:docMk/>
            <pc:sldMk cId="3265605911" sldId="1160"/>
            <ac:grpSpMk id="17" creationId="{71223973-8EC2-4CDB-B3DD-4A96930824AC}"/>
          </ac:grpSpMkLst>
        </pc:grpChg>
        <pc:grpChg chg="add mod">
          <ac:chgData name="Cesar Augusto Lopez Gallego" userId="0dfa9112-9251-4882-b472-cf2dfcee09d1" providerId="ADAL" clId="{E5799506-52DE-42E1-8524-A6BA2B35C35C}" dt="2025-08-25T23:19:27.246" v="7267" actId="164"/>
          <ac:grpSpMkLst>
            <pc:docMk/>
            <pc:sldMk cId="3265605911" sldId="1160"/>
            <ac:grpSpMk id="24" creationId="{099053FE-6253-4CE7-A395-9EFEB2AF85A4}"/>
          </ac:grpSpMkLst>
        </pc:grpChg>
        <pc:grpChg chg="add mod">
          <ac:chgData name="Cesar Augusto Lopez Gallego" userId="0dfa9112-9251-4882-b472-cf2dfcee09d1" providerId="ADAL" clId="{E5799506-52DE-42E1-8524-A6BA2B35C35C}" dt="2025-08-25T23:19:27.246" v="7267" actId="164"/>
          <ac:grpSpMkLst>
            <pc:docMk/>
            <pc:sldMk cId="3265605911" sldId="1160"/>
            <ac:grpSpMk id="27" creationId="{F48CAEF5-73BA-49D8-A08E-BCA0CA4C2F22}"/>
          </ac:grpSpMkLst>
        </pc:grpChg>
        <pc:graphicFrameChg chg="add del mod modGraphic">
          <ac:chgData name="Cesar Augusto Lopez Gallego" userId="0dfa9112-9251-4882-b472-cf2dfcee09d1" providerId="ADAL" clId="{E5799506-52DE-42E1-8524-A6BA2B35C35C}" dt="2025-08-25T23:10:07.022" v="7180" actId="478"/>
          <ac:graphicFrameMkLst>
            <pc:docMk/>
            <pc:sldMk cId="3265605911" sldId="1160"/>
            <ac:graphicFrameMk id="3" creationId="{7689AC73-B3F2-4CD6-9EC5-044FC25ABE16}"/>
          </ac:graphicFrameMkLst>
        </pc:graphicFrameChg>
        <pc:picChg chg="add mod">
          <ac:chgData name="Cesar Augusto Lopez Gallego" userId="0dfa9112-9251-4882-b472-cf2dfcee09d1" providerId="ADAL" clId="{E5799506-52DE-42E1-8524-A6BA2B35C35C}" dt="2025-08-25T23:12:09.432" v="7205" actId="164"/>
          <ac:picMkLst>
            <pc:docMk/>
            <pc:sldMk cId="3265605911" sldId="1160"/>
            <ac:picMk id="5" creationId="{BF805401-6B03-457E-942F-9FDAD7951CB1}"/>
          </ac:picMkLst>
        </pc:picChg>
        <pc:picChg chg="add mod">
          <ac:chgData name="Cesar Augusto Lopez Gallego" userId="0dfa9112-9251-4882-b472-cf2dfcee09d1" providerId="ADAL" clId="{E5799506-52DE-42E1-8524-A6BA2B35C35C}" dt="2025-08-25T23:12:09.432" v="7205" actId="164"/>
          <ac:picMkLst>
            <pc:docMk/>
            <pc:sldMk cId="3265605911" sldId="1160"/>
            <ac:picMk id="7" creationId="{6EDF44E9-DBF5-4393-8EFD-FCBD637D8C6C}"/>
          </ac:picMkLst>
        </pc:picChg>
        <pc:picChg chg="add mod">
          <ac:chgData name="Cesar Augusto Lopez Gallego" userId="0dfa9112-9251-4882-b472-cf2dfcee09d1" providerId="ADAL" clId="{E5799506-52DE-42E1-8524-A6BA2B35C35C}" dt="2025-08-25T23:14:16.413" v="7233" actId="164"/>
          <ac:picMkLst>
            <pc:docMk/>
            <pc:sldMk cId="3265605911" sldId="1160"/>
            <ac:picMk id="12" creationId="{3E5F5B79-9920-4165-AFF3-D570923C2E33}"/>
          </ac:picMkLst>
        </pc:picChg>
        <pc:picChg chg="add mod">
          <ac:chgData name="Cesar Augusto Lopez Gallego" userId="0dfa9112-9251-4882-b472-cf2dfcee09d1" providerId="ADAL" clId="{E5799506-52DE-42E1-8524-A6BA2B35C35C}" dt="2025-08-25T23:14:16.413" v="7233" actId="164"/>
          <ac:picMkLst>
            <pc:docMk/>
            <pc:sldMk cId="3265605911" sldId="1160"/>
            <ac:picMk id="14" creationId="{9CBE27E5-2A23-4FA6-9A5C-5308FDAE21A4}"/>
          </ac:picMkLst>
        </pc:picChg>
        <pc:picChg chg="add mod">
          <ac:chgData name="Cesar Augusto Lopez Gallego" userId="0dfa9112-9251-4882-b472-cf2dfcee09d1" providerId="ADAL" clId="{E5799506-52DE-42E1-8524-A6BA2B35C35C}" dt="2025-08-25T23:18:48.797" v="7254" actId="164"/>
          <ac:picMkLst>
            <pc:docMk/>
            <pc:sldMk cId="3265605911" sldId="1160"/>
            <ac:picMk id="19" creationId="{9700FBED-9F74-48E7-9C39-D9F4AC27B437}"/>
          </ac:picMkLst>
        </pc:picChg>
        <pc:picChg chg="add del mod">
          <ac:chgData name="Cesar Augusto Lopez Gallego" userId="0dfa9112-9251-4882-b472-cf2dfcee09d1" providerId="ADAL" clId="{E5799506-52DE-42E1-8524-A6BA2B35C35C}" dt="2025-08-25T23:18:10.841" v="7251" actId="478"/>
          <ac:picMkLst>
            <pc:docMk/>
            <pc:sldMk cId="3265605911" sldId="1160"/>
            <ac:picMk id="21" creationId="{97548B0C-47B8-45B2-A52F-FF14C662BDB6}"/>
          </ac:picMkLst>
        </pc:picChg>
        <pc:picChg chg="add mod">
          <ac:chgData name="Cesar Augusto Lopez Gallego" userId="0dfa9112-9251-4882-b472-cf2dfcee09d1" providerId="ADAL" clId="{E5799506-52DE-42E1-8524-A6BA2B35C35C}" dt="2025-08-25T23:18:48.797" v="7254" actId="164"/>
          <ac:picMkLst>
            <pc:docMk/>
            <pc:sldMk cId="3265605911" sldId="1160"/>
            <ac:picMk id="23" creationId="{25BCEF88-FB48-4EDB-BC80-263A61999975}"/>
          </ac:picMkLst>
        </pc:picChg>
      </pc:sldChg>
      <pc:sldChg chg="new del">
        <pc:chgData name="Cesar Augusto Lopez Gallego" userId="0dfa9112-9251-4882-b472-cf2dfcee09d1" providerId="ADAL" clId="{E5799506-52DE-42E1-8524-A6BA2B35C35C}" dt="2025-08-25T23:31:30.685" v="7276" actId="47"/>
        <pc:sldMkLst>
          <pc:docMk/>
          <pc:sldMk cId="2159528492" sldId="1161"/>
        </pc:sldMkLst>
      </pc:sldChg>
      <pc:sldChg chg="addSp delSp modSp new mod modClrScheme chgLayout">
        <pc:chgData name="Cesar Augusto Lopez Gallego" userId="0dfa9112-9251-4882-b472-cf2dfcee09d1" providerId="ADAL" clId="{E5799506-52DE-42E1-8524-A6BA2B35C35C}" dt="2025-09-03T00:37:19.912" v="8881" actId="1076"/>
        <pc:sldMkLst>
          <pc:docMk/>
          <pc:sldMk cId="2301722628" sldId="1161"/>
        </pc:sldMkLst>
        <pc:spChg chg="del">
          <ac:chgData name="Cesar Augusto Lopez Gallego" userId="0dfa9112-9251-4882-b472-cf2dfcee09d1" providerId="ADAL" clId="{E5799506-52DE-42E1-8524-A6BA2B35C35C}" dt="2025-08-25T23:31:37.634" v="7278" actId="700"/>
          <ac:spMkLst>
            <pc:docMk/>
            <pc:sldMk cId="2301722628" sldId="1161"/>
            <ac:spMk id="2" creationId="{3B22C7C8-04D0-4684-BF6B-A82D34A341A2}"/>
          </ac:spMkLst>
        </pc:spChg>
        <pc:spChg chg="del">
          <ac:chgData name="Cesar Augusto Lopez Gallego" userId="0dfa9112-9251-4882-b472-cf2dfcee09d1" providerId="ADAL" clId="{E5799506-52DE-42E1-8524-A6BA2B35C35C}" dt="2025-08-25T23:31:37.634" v="7278" actId="700"/>
          <ac:spMkLst>
            <pc:docMk/>
            <pc:sldMk cId="2301722628" sldId="1161"/>
            <ac:spMk id="3" creationId="{74AC1D2C-AE26-49DC-BED6-26C455AC644B}"/>
          </ac:spMkLst>
        </pc:spChg>
        <pc:spChg chg="mod ord">
          <ac:chgData name="Cesar Augusto Lopez Gallego" userId="0dfa9112-9251-4882-b472-cf2dfcee09d1" providerId="ADAL" clId="{E5799506-52DE-42E1-8524-A6BA2B35C35C}" dt="2025-08-25T23:31:37.634" v="7278" actId="700"/>
          <ac:spMkLst>
            <pc:docMk/>
            <pc:sldMk cId="2301722628" sldId="1161"/>
            <ac:spMk id="4" creationId="{EDFF6447-9C9A-4CF0-96DF-7F099FF0B67A}"/>
          </ac:spMkLst>
        </pc:spChg>
        <pc:spChg chg="add mod">
          <ac:chgData name="Cesar Augusto Lopez Gallego" userId="0dfa9112-9251-4882-b472-cf2dfcee09d1" providerId="ADAL" clId="{E5799506-52DE-42E1-8524-A6BA2B35C35C}" dt="2025-09-03T00:37:19.912" v="8881" actId="1076"/>
          <ac:spMkLst>
            <pc:docMk/>
            <pc:sldMk cId="2301722628" sldId="1161"/>
            <ac:spMk id="5" creationId="{AAA4853A-4428-4BBD-ACD8-01CCDC1CCD4E}"/>
          </ac:spMkLst>
        </pc:spChg>
        <pc:picChg chg="add mod">
          <ac:chgData name="Cesar Augusto Lopez Gallego" userId="0dfa9112-9251-4882-b472-cf2dfcee09d1" providerId="ADAL" clId="{E5799506-52DE-42E1-8524-A6BA2B35C35C}" dt="2025-09-03T00:37:18.907" v="8880" actId="14100"/>
          <ac:picMkLst>
            <pc:docMk/>
            <pc:sldMk cId="2301722628" sldId="1161"/>
            <ac:picMk id="7" creationId="{9EB015CE-E4D2-44D8-B23A-2FC3A2117254}"/>
          </ac:picMkLst>
        </pc:picChg>
      </pc:sldChg>
      <pc:sldChg chg="addSp modSp new mod">
        <pc:chgData name="Cesar Augusto Lopez Gallego" userId="0dfa9112-9251-4882-b472-cf2dfcee09d1" providerId="ADAL" clId="{E5799506-52DE-42E1-8524-A6BA2B35C35C}" dt="2025-08-26T00:12:04.881" v="7351" actId="20577"/>
        <pc:sldMkLst>
          <pc:docMk/>
          <pc:sldMk cId="141810565" sldId="1162"/>
        </pc:sldMkLst>
        <pc:spChg chg="add mod">
          <ac:chgData name="Cesar Augusto Lopez Gallego" userId="0dfa9112-9251-4882-b472-cf2dfcee09d1" providerId="ADAL" clId="{E5799506-52DE-42E1-8524-A6BA2B35C35C}" dt="2025-08-26T00:12:04.881" v="7351" actId="20577"/>
          <ac:spMkLst>
            <pc:docMk/>
            <pc:sldMk cId="141810565" sldId="1162"/>
            <ac:spMk id="4" creationId="{BC594BB7-EB00-432A-AFF1-DB23BB69E3B2}"/>
          </ac:spMkLst>
        </pc:spChg>
        <pc:picChg chg="add mod">
          <ac:chgData name="Cesar Augusto Lopez Gallego" userId="0dfa9112-9251-4882-b472-cf2dfcee09d1" providerId="ADAL" clId="{E5799506-52DE-42E1-8524-A6BA2B35C35C}" dt="2025-08-26T00:11:53.090" v="7334" actId="1076"/>
          <ac:picMkLst>
            <pc:docMk/>
            <pc:sldMk cId="141810565" sldId="1162"/>
            <ac:picMk id="3" creationId="{B5C0268E-FB25-4054-BE06-406A5DAA79CD}"/>
          </ac:picMkLst>
        </pc:picChg>
      </pc:sldChg>
      <pc:sldChg chg="addSp modSp new mod">
        <pc:chgData name="Cesar Augusto Lopez Gallego" userId="0dfa9112-9251-4882-b472-cf2dfcee09d1" providerId="ADAL" clId="{E5799506-52DE-42E1-8524-A6BA2B35C35C}" dt="2025-08-26T00:19:18.981" v="7410" actId="20577"/>
        <pc:sldMkLst>
          <pc:docMk/>
          <pc:sldMk cId="128553954" sldId="1163"/>
        </pc:sldMkLst>
        <pc:spChg chg="add mod">
          <ac:chgData name="Cesar Augusto Lopez Gallego" userId="0dfa9112-9251-4882-b472-cf2dfcee09d1" providerId="ADAL" clId="{E5799506-52DE-42E1-8524-A6BA2B35C35C}" dt="2025-08-26T00:19:18.981" v="7410" actId="20577"/>
          <ac:spMkLst>
            <pc:docMk/>
            <pc:sldMk cId="128553954" sldId="1163"/>
            <ac:spMk id="12" creationId="{6100D1F7-D8F7-4E82-B28E-3AF3456578B8}"/>
          </ac:spMkLst>
        </pc:spChg>
        <pc:picChg chg="add mod">
          <ac:chgData name="Cesar Augusto Lopez Gallego" userId="0dfa9112-9251-4882-b472-cf2dfcee09d1" providerId="ADAL" clId="{E5799506-52DE-42E1-8524-A6BA2B35C35C}" dt="2025-08-26T00:18:56.376" v="7386" actId="1076"/>
          <ac:picMkLst>
            <pc:docMk/>
            <pc:sldMk cId="128553954" sldId="1163"/>
            <ac:picMk id="3" creationId="{1D8D6388-1ADE-421C-9152-972140257946}"/>
          </ac:picMkLst>
        </pc:picChg>
        <pc:picChg chg="add mod">
          <ac:chgData name="Cesar Augusto Lopez Gallego" userId="0dfa9112-9251-4882-b472-cf2dfcee09d1" providerId="ADAL" clId="{E5799506-52DE-42E1-8524-A6BA2B35C35C}" dt="2025-08-26T00:18:56.376" v="7386" actId="1076"/>
          <ac:picMkLst>
            <pc:docMk/>
            <pc:sldMk cId="128553954" sldId="1163"/>
            <ac:picMk id="5" creationId="{2E27A179-9485-4CBC-9914-BFB1BDA1E246}"/>
          </ac:picMkLst>
        </pc:picChg>
        <pc:picChg chg="add mod">
          <ac:chgData name="Cesar Augusto Lopez Gallego" userId="0dfa9112-9251-4882-b472-cf2dfcee09d1" providerId="ADAL" clId="{E5799506-52DE-42E1-8524-A6BA2B35C35C}" dt="2025-08-26T00:18:56.376" v="7386" actId="1076"/>
          <ac:picMkLst>
            <pc:docMk/>
            <pc:sldMk cId="128553954" sldId="1163"/>
            <ac:picMk id="7" creationId="{9714A0FA-156E-495F-87B6-5F7823EE5C6E}"/>
          </ac:picMkLst>
        </pc:picChg>
        <pc:picChg chg="add mod">
          <ac:chgData name="Cesar Augusto Lopez Gallego" userId="0dfa9112-9251-4882-b472-cf2dfcee09d1" providerId="ADAL" clId="{E5799506-52DE-42E1-8524-A6BA2B35C35C}" dt="2025-08-26T00:18:56.376" v="7386" actId="1076"/>
          <ac:picMkLst>
            <pc:docMk/>
            <pc:sldMk cId="128553954" sldId="1163"/>
            <ac:picMk id="9" creationId="{7ECE1B9E-5E20-495A-B973-0B17E3FC40FE}"/>
          </ac:picMkLst>
        </pc:picChg>
        <pc:picChg chg="add mod">
          <ac:chgData name="Cesar Augusto Lopez Gallego" userId="0dfa9112-9251-4882-b472-cf2dfcee09d1" providerId="ADAL" clId="{E5799506-52DE-42E1-8524-A6BA2B35C35C}" dt="2025-08-26T00:18:59.771" v="7388" actId="1076"/>
          <ac:picMkLst>
            <pc:docMk/>
            <pc:sldMk cId="128553954" sldId="1163"/>
            <ac:picMk id="11" creationId="{FA791166-D6E8-4222-8521-56BDA56B7765}"/>
          </ac:picMkLst>
        </pc:picChg>
      </pc:sldChg>
      <pc:sldChg chg="addSp delSp modSp new mod">
        <pc:chgData name="Cesar Augusto Lopez Gallego" userId="0dfa9112-9251-4882-b472-cf2dfcee09d1" providerId="ADAL" clId="{E5799506-52DE-42E1-8524-A6BA2B35C35C}" dt="2025-08-26T00:22:04.459" v="7446" actId="1076"/>
        <pc:sldMkLst>
          <pc:docMk/>
          <pc:sldMk cId="916916282" sldId="1164"/>
        </pc:sldMkLst>
        <pc:spChg chg="add mod">
          <ac:chgData name="Cesar Augusto Lopez Gallego" userId="0dfa9112-9251-4882-b472-cf2dfcee09d1" providerId="ADAL" clId="{E5799506-52DE-42E1-8524-A6BA2B35C35C}" dt="2025-08-26T00:20:52.063" v="7432" actId="20577"/>
          <ac:spMkLst>
            <pc:docMk/>
            <pc:sldMk cId="916916282" sldId="1164"/>
            <ac:spMk id="6" creationId="{B4163D1C-5276-4BCA-9904-E0A22540DD02}"/>
          </ac:spMkLst>
        </pc:spChg>
        <pc:spChg chg="add mod">
          <ac:chgData name="Cesar Augusto Lopez Gallego" userId="0dfa9112-9251-4882-b472-cf2dfcee09d1" providerId="ADAL" clId="{E5799506-52DE-42E1-8524-A6BA2B35C35C}" dt="2025-08-26T00:21:24.703" v="7440" actId="1076"/>
          <ac:spMkLst>
            <pc:docMk/>
            <pc:sldMk cId="916916282" sldId="1164"/>
            <ac:spMk id="8" creationId="{6D24693E-0987-4910-9945-D1CDA0462A25}"/>
          </ac:spMkLst>
        </pc:spChg>
        <pc:spChg chg="add mod">
          <ac:chgData name="Cesar Augusto Lopez Gallego" userId="0dfa9112-9251-4882-b472-cf2dfcee09d1" providerId="ADAL" clId="{E5799506-52DE-42E1-8524-A6BA2B35C35C}" dt="2025-08-26T00:22:04.459" v="7446" actId="1076"/>
          <ac:spMkLst>
            <pc:docMk/>
            <pc:sldMk cId="916916282" sldId="1164"/>
            <ac:spMk id="10" creationId="{48167EDA-0DE0-42E6-AE80-F49D8955B9C3}"/>
          </ac:spMkLst>
        </pc:spChg>
        <pc:picChg chg="add del mod">
          <ac:chgData name="Cesar Augusto Lopez Gallego" userId="0dfa9112-9251-4882-b472-cf2dfcee09d1" providerId="ADAL" clId="{E5799506-52DE-42E1-8524-A6BA2B35C35C}" dt="2025-08-26T00:20:00.663" v="7415" actId="478"/>
          <ac:picMkLst>
            <pc:docMk/>
            <pc:sldMk cId="916916282" sldId="1164"/>
            <ac:picMk id="3" creationId="{9B227339-E3B6-4527-A18D-6AD8B44A1820}"/>
          </ac:picMkLst>
        </pc:picChg>
        <pc:picChg chg="add mod">
          <ac:chgData name="Cesar Augusto Lopez Gallego" userId="0dfa9112-9251-4882-b472-cf2dfcee09d1" providerId="ADAL" clId="{E5799506-52DE-42E1-8524-A6BA2B35C35C}" dt="2025-08-26T00:21:27.132" v="7441" actId="1076"/>
          <ac:picMkLst>
            <pc:docMk/>
            <pc:sldMk cId="916916282" sldId="1164"/>
            <ac:picMk id="5" creationId="{167B91FA-2261-4D07-B6CD-6E5B732B3A52}"/>
          </ac:picMkLst>
        </pc:picChg>
      </pc:sldChg>
      <pc:sldChg chg="addSp modSp new del mod">
        <pc:chgData name="Cesar Augusto Lopez Gallego" userId="0dfa9112-9251-4882-b472-cf2dfcee09d1" providerId="ADAL" clId="{E5799506-52DE-42E1-8524-A6BA2B35C35C}" dt="2025-09-03T00:06:16.401" v="8664" actId="47"/>
        <pc:sldMkLst>
          <pc:docMk/>
          <pc:sldMk cId="4201011865" sldId="1165"/>
        </pc:sldMkLst>
        <pc:picChg chg="add mod">
          <ac:chgData name="Cesar Augusto Lopez Gallego" userId="0dfa9112-9251-4882-b472-cf2dfcee09d1" providerId="ADAL" clId="{E5799506-52DE-42E1-8524-A6BA2B35C35C}" dt="2025-08-26T00:23:55.351" v="7449" actId="14100"/>
          <ac:picMkLst>
            <pc:docMk/>
            <pc:sldMk cId="4201011865" sldId="1165"/>
            <ac:picMk id="3" creationId="{FA8D4358-76AF-45A0-B924-FAC0C8CCF10A}"/>
          </ac:picMkLst>
        </pc:picChg>
        <pc:picChg chg="add mod">
          <ac:chgData name="Cesar Augusto Lopez Gallego" userId="0dfa9112-9251-4882-b472-cf2dfcee09d1" providerId="ADAL" clId="{E5799506-52DE-42E1-8524-A6BA2B35C35C}" dt="2025-08-26T00:24:11.709" v="7452" actId="14100"/>
          <ac:picMkLst>
            <pc:docMk/>
            <pc:sldMk cId="4201011865" sldId="1165"/>
            <ac:picMk id="5" creationId="{3D3B48DC-0F7B-42BE-B7AD-BD6890426D45}"/>
          </ac:picMkLst>
        </pc:picChg>
      </pc:sldChg>
      <pc:sldChg chg="addSp modSp new mod">
        <pc:chgData name="Cesar Augusto Lopez Gallego" userId="0dfa9112-9251-4882-b472-cf2dfcee09d1" providerId="ADAL" clId="{E5799506-52DE-42E1-8524-A6BA2B35C35C}" dt="2025-09-03T00:06:21.873" v="8665" actId="1076"/>
        <pc:sldMkLst>
          <pc:docMk/>
          <pc:sldMk cId="3511063967" sldId="1166"/>
        </pc:sldMkLst>
        <pc:spChg chg="add mod">
          <ac:chgData name="Cesar Augusto Lopez Gallego" userId="0dfa9112-9251-4882-b472-cf2dfcee09d1" providerId="ADAL" clId="{E5799506-52DE-42E1-8524-A6BA2B35C35C}" dt="2025-08-26T00:24:51.790" v="7489" actId="20577"/>
          <ac:spMkLst>
            <pc:docMk/>
            <pc:sldMk cId="3511063967" sldId="1166"/>
            <ac:spMk id="4" creationId="{8514B93B-0FF9-4938-8E20-5DCC68353D67}"/>
          </ac:spMkLst>
        </pc:spChg>
        <pc:picChg chg="add mod">
          <ac:chgData name="Cesar Augusto Lopez Gallego" userId="0dfa9112-9251-4882-b472-cf2dfcee09d1" providerId="ADAL" clId="{E5799506-52DE-42E1-8524-A6BA2B35C35C}" dt="2025-09-03T00:06:21.873" v="8665" actId="1076"/>
          <ac:picMkLst>
            <pc:docMk/>
            <pc:sldMk cId="3511063967" sldId="1166"/>
            <ac:picMk id="3" creationId="{338FD3FB-C762-4D50-9649-7497F062FC0C}"/>
          </ac:picMkLst>
        </pc:picChg>
      </pc:sldChg>
      <pc:sldChg chg="addSp delSp modSp new del mod">
        <pc:chgData name="Cesar Augusto Lopez Gallego" userId="0dfa9112-9251-4882-b472-cf2dfcee09d1" providerId="ADAL" clId="{E5799506-52DE-42E1-8524-A6BA2B35C35C}" dt="2025-09-03T00:06:46.972" v="8666" actId="47"/>
        <pc:sldMkLst>
          <pc:docMk/>
          <pc:sldMk cId="3088731717" sldId="1167"/>
        </pc:sldMkLst>
        <pc:picChg chg="add del mod">
          <ac:chgData name="Cesar Augusto Lopez Gallego" userId="0dfa9112-9251-4882-b472-cf2dfcee09d1" providerId="ADAL" clId="{E5799506-52DE-42E1-8524-A6BA2B35C35C}" dt="2025-08-26T00:25:41.837" v="7495" actId="478"/>
          <ac:picMkLst>
            <pc:docMk/>
            <pc:sldMk cId="3088731717" sldId="1167"/>
            <ac:picMk id="3" creationId="{AE8EEB87-3D7D-4FA2-AC33-5D24147D27ED}"/>
          </ac:picMkLst>
        </pc:picChg>
        <pc:picChg chg="add mod">
          <ac:chgData name="Cesar Augusto Lopez Gallego" userId="0dfa9112-9251-4882-b472-cf2dfcee09d1" providerId="ADAL" clId="{E5799506-52DE-42E1-8524-A6BA2B35C35C}" dt="2025-09-02T23:24:45.374" v="7563" actId="1076"/>
          <ac:picMkLst>
            <pc:docMk/>
            <pc:sldMk cId="3088731717" sldId="1167"/>
            <ac:picMk id="5" creationId="{15FDBA25-75E3-4C11-9DA6-34783C906A9B}"/>
          </ac:picMkLst>
        </pc:picChg>
      </pc:sldChg>
      <pc:sldChg chg="new del">
        <pc:chgData name="Cesar Augusto Lopez Gallego" userId="0dfa9112-9251-4882-b472-cf2dfcee09d1" providerId="ADAL" clId="{E5799506-52DE-42E1-8524-A6BA2B35C35C}" dt="2025-09-03T00:08:47.273" v="8671" actId="47"/>
        <pc:sldMkLst>
          <pc:docMk/>
          <pc:sldMk cId="2339894038" sldId="1168"/>
        </pc:sldMkLst>
      </pc:sldChg>
      <pc:sldChg chg="new del">
        <pc:chgData name="Cesar Augusto Lopez Gallego" userId="0dfa9112-9251-4882-b472-cf2dfcee09d1" providerId="ADAL" clId="{E5799506-52DE-42E1-8524-A6BA2B35C35C}" dt="2025-09-05T12:51:48.353" v="8985" actId="47"/>
        <pc:sldMkLst>
          <pc:docMk/>
          <pc:sldMk cId="1189723604" sldId="1169"/>
        </pc:sldMkLst>
      </pc:sldChg>
      <pc:sldChg chg="addSp delSp modSp new mod">
        <pc:chgData name="Cesar Augusto Lopez Gallego" userId="0dfa9112-9251-4882-b472-cf2dfcee09d1" providerId="ADAL" clId="{E5799506-52DE-42E1-8524-A6BA2B35C35C}" dt="2025-09-03T00:30:24.427" v="8808" actId="20577"/>
        <pc:sldMkLst>
          <pc:docMk/>
          <pc:sldMk cId="85302790" sldId="1170"/>
        </pc:sldMkLst>
        <pc:spChg chg="del">
          <ac:chgData name="Cesar Augusto Lopez Gallego" userId="0dfa9112-9251-4882-b472-cf2dfcee09d1" providerId="ADAL" clId="{E5799506-52DE-42E1-8524-A6BA2B35C35C}" dt="2025-09-03T00:13:30.014" v="8673" actId="478"/>
          <ac:spMkLst>
            <pc:docMk/>
            <pc:sldMk cId="85302790" sldId="1170"/>
            <ac:spMk id="2" creationId="{5BA6DE1E-1F59-4AE9-ABBC-DA0D777468D8}"/>
          </ac:spMkLst>
        </pc:spChg>
        <pc:spChg chg="del">
          <ac:chgData name="Cesar Augusto Lopez Gallego" userId="0dfa9112-9251-4882-b472-cf2dfcee09d1" providerId="ADAL" clId="{E5799506-52DE-42E1-8524-A6BA2B35C35C}" dt="2025-09-03T00:13:30.014" v="8673" actId="478"/>
          <ac:spMkLst>
            <pc:docMk/>
            <pc:sldMk cId="85302790" sldId="1170"/>
            <ac:spMk id="3" creationId="{395695BC-F67E-49EF-85BF-7D0123628F44}"/>
          </ac:spMkLst>
        </pc:spChg>
        <pc:spChg chg="add mod">
          <ac:chgData name="Cesar Augusto Lopez Gallego" userId="0dfa9112-9251-4882-b472-cf2dfcee09d1" providerId="ADAL" clId="{E5799506-52DE-42E1-8524-A6BA2B35C35C}" dt="2025-09-03T00:30:24.427" v="8808" actId="20577"/>
          <ac:spMkLst>
            <pc:docMk/>
            <pc:sldMk cId="85302790" sldId="1170"/>
            <ac:spMk id="5" creationId="{BD1916AB-3C89-462A-A64B-2E6B8EE1ECF3}"/>
          </ac:spMkLst>
        </pc:spChg>
        <pc:picChg chg="add mod">
          <ac:chgData name="Cesar Augusto Lopez Gallego" userId="0dfa9112-9251-4882-b472-cf2dfcee09d1" providerId="ADAL" clId="{E5799506-52DE-42E1-8524-A6BA2B35C35C}" dt="2025-09-03T00:23:36.637" v="8757" actId="1076"/>
          <ac:picMkLst>
            <pc:docMk/>
            <pc:sldMk cId="85302790" sldId="1170"/>
            <ac:picMk id="7" creationId="{3295E18E-A7A5-4024-9DE7-3BF677FB7C71}"/>
          </ac:picMkLst>
        </pc:picChg>
        <pc:picChg chg="add mod">
          <ac:chgData name="Cesar Augusto Lopez Gallego" userId="0dfa9112-9251-4882-b472-cf2dfcee09d1" providerId="ADAL" clId="{E5799506-52DE-42E1-8524-A6BA2B35C35C}" dt="2025-09-03T00:30:13.684" v="8779" actId="1076"/>
          <ac:picMkLst>
            <pc:docMk/>
            <pc:sldMk cId="85302790" sldId="1170"/>
            <ac:picMk id="9" creationId="{8CE8DF97-FEC0-4DE7-935B-593B2A30650D}"/>
          </ac:picMkLst>
        </pc:picChg>
      </pc:sldChg>
      <pc:sldChg chg="addSp delSp modSp new mod modClrScheme chgLayout">
        <pc:chgData name="Cesar Augusto Lopez Gallego" userId="0dfa9112-9251-4882-b472-cf2dfcee09d1" providerId="ADAL" clId="{E5799506-52DE-42E1-8524-A6BA2B35C35C}" dt="2025-09-03T00:51:24.551" v="8954" actId="14100"/>
        <pc:sldMkLst>
          <pc:docMk/>
          <pc:sldMk cId="2937413133" sldId="1171"/>
        </pc:sldMkLst>
        <pc:spChg chg="del">
          <ac:chgData name="Cesar Augusto Lopez Gallego" userId="0dfa9112-9251-4882-b472-cf2dfcee09d1" providerId="ADAL" clId="{E5799506-52DE-42E1-8524-A6BA2B35C35C}" dt="2025-09-03T00:14:01.888" v="8732" actId="700"/>
          <ac:spMkLst>
            <pc:docMk/>
            <pc:sldMk cId="2937413133" sldId="1171"/>
            <ac:spMk id="2" creationId="{3E4AD9FE-C67C-4913-93F3-55E589BD0F78}"/>
          </ac:spMkLst>
        </pc:spChg>
        <pc:spChg chg="del">
          <ac:chgData name="Cesar Augusto Lopez Gallego" userId="0dfa9112-9251-4882-b472-cf2dfcee09d1" providerId="ADAL" clId="{E5799506-52DE-42E1-8524-A6BA2B35C35C}" dt="2025-09-03T00:14:01.888" v="8732" actId="700"/>
          <ac:spMkLst>
            <pc:docMk/>
            <pc:sldMk cId="2937413133" sldId="1171"/>
            <ac:spMk id="3" creationId="{942FD3C9-6BA8-4990-BE01-3021DA5D42F1}"/>
          </ac:spMkLst>
        </pc:spChg>
        <pc:spChg chg="mod ord">
          <ac:chgData name="Cesar Augusto Lopez Gallego" userId="0dfa9112-9251-4882-b472-cf2dfcee09d1" providerId="ADAL" clId="{E5799506-52DE-42E1-8524-A6BA2B35C35C}" dt="2025-09-03T00:14:01.888" v="8732" actId="700"/>
          <ac:spMkLst>
            <pc:docMk/>
            <pc:sldMk cId="2937413133" sldId="1171"/>
            <ac:spMk id="4" creationId="{3DAEB8E1-CA1D-4C5F-87AA-F3F3657EA938}"/>
          </ac:spMkLst>
        </pc:spChg>
        <pc:spChg chg="add mod">
          <ac:chgData name="Cesar Augusto Lopez Gallego" userId="0dfa9112-9251-4882-b472-cf2dfcee09d1" providerId="ADAL" clId="{E5799506-52DE-42E1-8524-A6BA2B35C35C}" dt="2025-09-03T00:51:24.551" v="8954" actId="14100"/>
          <ac:spMkLst>
            <pc:docMk/>
            <pc:sldMk cId="2937413133" sldId="1171"/>
            <ac:spMk id="5" creationId="{99120913-2020-46D3-9F66-C0F0AC9AFF32}"/>
          </ac:spMkLst>
        </pc:spChg>
        <pc:spChg chg="add mod">
          <ac:chgData name="Cesar Augusto Lopez Gallego" userId="0dfa9112-9251-4882-b472-cf2dfcee09d1" providerId="ADAL" clId="{E5799506-52DE-42E1-8524-A6BA2B35C35C}" dt="2025-09-03T00:50:58.876" v="8949" actId="403"/>
          <ac:spMkLst>
            <pc:docMk/>
            <pc:sldMk cId="2937413133" sldId="1171"/>
            <ac:spMk id="7" creationId="{1D6C475B-7BD2-4E28-ABFA-743A310B7700}"/>
          </ac:spMkLst>
        </pc:spChg>
        <pc:picChg chg="add mod">
          <ac:chgData name="Cesar Augusto Lopez Gallego" userId="0dfa9112-9251-4882-b472-cf2dfcee09d1" providerId="ADAL" clId="{E5799506-52DE-42E1-8524-A6BA2B35C35C}" dt="2025-09-03T00:51:13.245" v="8952" actId="1076"/>
          <ac:picMkLst>
            <pc:docMk/>
            <pc:sldMk cId="2937413133" sldId="1171"/>
            <ac:picMk id="9" creationId="{90DFD197-7342-4201-9160-D72DB4FA283C}"/>
          </ac:picMkLst>
        </pc:picChg>
      </pc:sldChg>
      <pc:sldChg chg="addSp delSp modSp add mod">
        <pc:chgData name="Cesar Augusto Lopez Gallego" userId="0dfa9112-9251-4882-b472-cf2dfcee09d1" providerId="ADAL" clId="{E5799506-52DE-42E1-8524-A6BA2B35C35C}" dt="2025-09-03T00:35:24.764" v="8878" actId="14100"/>
        <pc:sldMkLst>
          <pc:docMk/>
          <pc:sldMk cId="12543589" sldId="1172"/>
        </pc:sldMkLst>
        <pc:spChg chg="mod">
          <ac:chgData name="Cesar Augusto Lopez Gallego" userId="0dfa9112-9251-4882-b472-cf2dfcee09d1" providerId="ADAL" clId="{E5799506-52DE-42E1-8524-A6BA2B35C35C}" dt="2025-09-03T00:30:54.594" v="8849" actId="20577"/>
          <ac:spMkLst>
            <pc:docMk/>
            <pc:sldMk cId="12543589" sldId="1172"/>
            <ac:spMk id="5" creationId="{BD1916AB-3C89-462A-A64B-2E6B8EE1ECF3}"/>
          </ac:spMkLst>
        </pc:spChg>
        <pc:picChg chg="add mod">
          <ac:chgData name="Cesar Augusto Lopez Gallego" userId="0dfa9112-9251-4882-b472-cf2dfcee09d1" providerId="ADAL" clId="{E5799506-52DE-42E1-8524-A6BA2B35C35C}" dt="2025-09-03T00:34:58.989" v="8871" actId="1076"/>
          <ac:picMkLst>
            <pc:docMk/>
            <pc:sldMk cId="12543589" sldId="1172"/>
            <ac:picMk id="3" creationId="{275E4AF1-6D43-4680-ADC8-BA758C345124}"/>
          </ac:picMkLst>
        </pc:picChg>
        <pc:picChg chg="del">
          <ac:chgData name="Cesar Augusto Lopez Gallego" userId="0dfa9112-9251-4882-b472-cf2dfcee09d1" providerId="ADAL" clId="{E5799506-52DE-42E1-8524-A6BA2B35C35C}" dt="2025-09-03T00:35:05.201" v="8874" actId="478"/>
          <ac:picMkLst>
            <pc:docMk/>
            <pc:sldMk cId="12543589" sldId="1172"/>
            <ac:picMk id="7" creationId="{3295E18E-A7A5-4024-9DE7-3BF677FB7C71}"/>
          </ac:picMkLst>
        </pc:picChg>
        <pc:picChg chg="add del mod">
          <ac:chgData name="Cesar Augusto Lopez Gallego" userId="0dfa9112-9251-4882-b472-cf2dfcee09d1" providerId="ADAL" clId="{E5799506-52DE-42E1-8524-A6BA2B35C35C}" dt="2025-09-03T00:32:55.633" v="8862" actId="478"/>
          <ac:picMkLst>
            <pc:docMk/>
            <pc:sldMk cId="12543589" sldId="1172"/>
            <ac:picMk id="8" creationId="{D89540F8-D4B2-4726-B053-70770466526D}"/>
          </ac:picMkLst>
        </pc:picChg>
        <pc:picChg chg="add del mod">
          <ac:chgData name="Cesar Augusto Lopez Gallego" userId="0dfa9112-9251-4882-b472-cf2dfcee09d1" providerId="ADAL" clId="{E5799506-52DE-42E1-8524-A6BA2B35C35C}" dt="2025-09-03T00:32:31.086" v="8861" actId="478"/>
          <ac:picMkLst>
            <pc:docMk/>
            <pc:sldMk cId="12543589" sldId="1172"/>
            <ac:picMk id="10" creationId="{E248B0DD-3CE2-4E32-9DE3-5D11EDEE7E7B}"/>
          </ac:picMkLst>
        </pc:picChg>
        <pc:picChg chg="add del mod">
          <ac:chgData name="Cesar Augusto Lopez Gallego" userId="0dfa9112-9251-4882-b472-cf2dfcee09d1" providerId="ADAL" clId="{E5799506-52DE-42E1-8524-A6BA2B35C35C}" dt="2025-09-03T00:34:43.271" v="8866" actId="478"/>
          <ac:picMkLst>
            <pc:docMk/>
            <pc:sldMk cId="12543589" sldId="1172"/>
            <ac:picMk id="12" creationId="{6F25ACC4-944C-4C04-8A39-3CDAEA4C5FAD}"/>
          </ac:picMkLst>
        </pc:picChg>
        <pc:picChg chg="add mod">
          <ac:chgData name="Cesar Augusto Lopez Gallego" userId="0dfa9112-9251-4882-b472-cf2dfcee09d1" providerId="ADAL" clId="{E5799506-52DE-42E1-8524-A6BA2B35C35C}" dt="2025-09-03T00:35:07.192" v="8875" actId="1076"/>
          <ac:picMkLst>
            <pc:docMk/>
            <pc:sldMk cId="12543589" sldId="1172"/>
            <ac:picMk id="14" creationId="{48D09A21-861C-4719-8231-21B43F8E73B1}"/>
          </ac:picMkLst>
        </pc:picChg>
        <pc:picChg chg="add mod">
          <ac:chgData name="Cesar Augusto Lopez Gallego" userId="0dfa9112-9251-4882-b472-cf2dfcee09d1" providerId="ADAL" clId="{E5799506-52DE-42E1-8524-A6BA2B35C35C}" dt="2025-09-03T00:35:24.764" v="8878" actId="14100"/>
          <ac:picMkLst>
            <pc:docMk/>
            <pc:sldMk cId="12543589" sldId="1172"/>
            <ac:picMk id="16" creationId="{53BCAD24-E6D9-4EE2-B564-50486772086C}"/>
          </ac:picMkLst>
        </pc:picChg>
      </pc:sldChg>
      <pc:sldChg chg="addSp modSp add mod ord">
        <pc:chgData name="Cesar Augusto Lopez Gallego" userId="0dfa9112-9251-4882-b472-cf2dfcee09d1" providerId="ADAL" clId="{E5799506-52DE-42E1-8524-A6BA2B35C35C}" dt="2025-09-03T00:30:07.699" v="8776"/>
        <pc:sldMkLst>
          <pc:docMk/>
          <pc:sldMk cId="1586331839" sldId="1173"/>
        </pc:sldMkLst>
        <pc:spChg chg="add mod">
          <ac:chgData name="Cesar Augusto Lopez Gallego" userId="0dfa9112-9251-4882-b472-cf2dfcee09d1" providerId="ADAL" clId="{E5799506-52DE-42E1-8524-A6BA2B35C35C}" dt="2025-09-03T00:29:20.329" v="8774" actId="1076"/>
          <ac:spMkLst>
            <pc:docMk/>
            <pc:sldMk cId="1586331839" sldId="1173"/>
            <ac:spMk id="10" creationId="{D9E417DB-3184-4960-B65D-5848C6E79260}"/>
          </ac:spMkLst>
        </pc:spChg>
        <pc:picChg chg="add mod">
          <ac:chgData name="Cesar Augusto Lopez Gallego" userId="0dfa9112-9251-4882-b472-cf2dfcee09d1" providerId="ADAL" clId="{E5799506-52DE-42E1-8524-A6BA2B35C35C}" dt="2025-09-03T00:29:08.172" v="8770" actId="1076"/>
          <ac:picMkLst>
            <pc:docMk/>
            <pc:sldMk cId="1586331839" sldId="1173"/>
            <ac:picMk id="3" creationId="{36CD8BC2-11F8-40B1-A6F6-3E541846389D}"/>
          </ac:picMkLst>
        </pc:picChg>
        <pc:picChg chg="mod">
          <ac:chgData name="Cesar Augusto Lopez Gallego" userId="0dfa9112-9251-4882-b472-cf2dfcee09d1" providerId="ADAL" clId="{E5799506-52DE-42E1-8524-A6BA2B35C35C}" dt="2025-09-03T00:29:11.191" v="8772" actId="1076"/>
          <ac:picMkLst>
            <pc:docMk/>
            <pc:sldMk cId="1586331839" sldId="1173"/>
            <ac:picMk id="7" creationId="{3295E18E-A7A5-4024-9DE7-3BF677FB7C71}"/>
          </ac:picMkLst>
        </pc:picChg>
        <pc:picChg chg="add mod">
          <ac:chgData name="Cesar Augusto Lopez Gallego" userId="0dfa9112-9251-4882-b472-cf2dfcee09d1" providerId="ADAL" clId="{E5799506-52DE-42E1-8524-A6BA2B35C35C}" dt="2025-09-03T00:29:04.297" v="8767" actId="1076"/>
          <ac:picMkLst>
            <pc:docMk/>
            <pc:sldMk cId="1586331839" sldId="1173"/>
            <ac:picMk id="8" creationId="{CD77AD11-315A-47FD-B39A-9382E4247CBE}"/>
          </ac:picMkLst>
        </pc:picChg>
      </pc:sldChg>
      <pc:sldChg chg="addSp delSp modSp new mod">
        <pc:chgData name="Cesar Augusto Lopez Gallego" userId="0dfa9112-9251-4882-b472-cf2dfcee09d1" providerId="ADAL" clId="{E5799506-52DE-42E1-8524-A6BA2B35C35C}" dt="2025-09-05T17:46:36.319" v="9526" actId="20577"/>
        <pc:sldMkLst>
          <pc:docMk/>
          <pc:sldMk cId="2682377768" sldId="1174"/>
        </pc:sldMkLst>
        <pc:spChg chg="add mod">
          <ac:chgData name="Cesar Augusto Lopez Gallego" userId="0dfa9112-9251-4882-b472-cf2dfcee09d1" providerId="ADAL" clId="{E5799506-52DE-42E1-8524-A6BA2B35C35C}" dt="2025-09-05T17:21:39.115" v="9099" actId="20577"/>
          <ac:spMkLst>
            <pc:docMk/>
            <pc:sldMk cId="2682377768" sldId="1174"/>
            <ac:spMk id="2" creationId="{43AF5D4D-68E0-41E2-A7B6-4D5D0C0E5C14}"/>
          </ac:spMkLst>
        </pc:spChg>
        <pc:spChg chg="add del">
          <ac:chgData name="Cesar Augusto Lopez Gallego" userId="0dfa9112-9251-4882-b472-cf2dfcee09d1" providerId="ADAL" clId="{E5799506-52DE-42E1-8524-A6BA2B35C35C}" dt="2025-09-05T17:20:51.987" v="9060" actId="22"/>
          <ac:spMkLst>
            <pc:docMk/>
            <pc:sldMk cId="2682377768" sldId="1174"/>
            <ac:spMk id="4" creationId="{098BEAD3-D1E6-41A7-BAC3-B0E11A5F2D91}"/>
          </ac:spMkLst>
        </pc:spChg>
        <pc:spChg chg="add mod">
          <ac:chgData name="Cesar Augusto Lopez Gallego" userId="0dfa9112-9251-4882-b472-cf2dfcee09d1" providerId="ADAL" clId="{E5799506-52DE-42E1-8524-A6BA2B35C35C}" dt="2025-09-05T17:46:36.319" v="9526" actId="20577"/>
          <ac:spMkLst>
            <pc:docMk/>
            <pc:sldMk cId="2682377768" sldId="1174"/>
            <ac:spMk id="6" creationId="{E44BE6B3-5859-49F1-ABFE-AF7B6C6A27F9}"/>
          </ac:spMkLst>
        </pc:spChg>
        <pc:spChg chg="add del mod">
          <ac:chgData name="Cesar Augusto Lopez Gallego" userId="0dfa9112-9251-4882-b472-cf2dfcee09d1" providerId="ADAL" clId="{E5799506-52DE-42E1-8524-A6BA2B35C35C}" dt="2025-09-05T17:26:44.903" v="9279" actId="478"/>
          <ac:spMkLst>
            <pc:docMk/>
            <pc:sldMk cId="2682377768" sldId="1174"/>
            <ac:spMk id="8" creationId="{1E5DD8D3-B3CA-4F00-BCBA-CC6071063E70}"/>
          </ac:spMkLst>
        </pc:spChg>
        <pc:spChg chg="add del">
          <ac:chgData name="Cesar Augusto Lopez Gallego" userId="0dfa9112-9251-4882-b472-cf2dfcee09d1" providerId="ADAL" clId="{E5799506-52DE-42E1-8524-A6BA2B35C35C}" dt="2025-09-05T17:25:07.801" v="9270" actId="22"/>
          <ac:spMkLst>
            <pc:docMk/>
            <pc:sldMk cId="2682377768" sldId="1174"/>
            <ac:spMk id="10" creationId="{EBEB9CA6-0550-49AB-9EA0-B87BA37A8792}"/>
          </ac:spMkLst>
        </pc:spChg>
        <pc:spChg chg="add del">
          <ac:chgData name="Cesar Augusto Lopez Gallego" userId="0dfa9112-9251-4882-b472-cf2dfcee09d1" providerId="ADAL" clId="{E5799506-52DE-42E1-8524-A6BA2B35C35C}" dt="2025-09-05T17:25:10.832" v="9272"/>
          <ac:spMkLst>
            <pc:docMk/>
            <pc:sldMk cId="2682377768" sldId="1174"/>
            <ac:spMk id="11" creationId="{B63F3AA6-9336-457F-932A-735EE16022E1}"/>
          </ac:spMkLst>
        </pc:spChg>
        <pc:spChg chg="add mod">
          <ac:chgData name="Cesar Augusto Lopez Gallego" userId="0dfa9112-9251-4882-b472-cf2dfcee09d1" providerId="ADAL" clId="{E5799506-52DE-42E1-8524-A6BA2B35C35C}" dt="2025-09-05T17:45:55.622" v="9440" actId="1076"/>
          <ac:spMkLst>
            <pc:docMk/>
            <pc:sldMk cId="2682377768" sldId="1174"/>
            <ac:spMk id="14" creationId="{0996640E-6114-4081-838F-4BE4A4E08192}"/>
          </ac:spMkLst>
        </pc:spChg>
        <pc:spChg chg="add del mod">
          <ac:chgData name="Cesar Augusto Lopez Gallego" userId="0dfa9112-9251-4882-b472-cf2dfcee09d1" providerId="ADAL" clId="{E5799506-52DE-42E1-8524-A6BA2B35C35C}" dt="2025-09-05T17:41:02.990" v="9344" actId="478"/>
          <ac:spMkLst>
            <pc:docMk/>
            <pc:sldMk cId="2682377768" sldId="1174"/>
            <ac:spMk id="15" creationId="{4E8F66D7-47E6-459B-BE80-1732A0E2FA2D}"/>
          </ac:spMkLst>
        </pc:spChg>
        <pc:graphicFrameChg chg="add del mod modGraphic">
          <ac:chgData name="Cesar Augusto Lopez Gallego" userId="0dfa9112-9251-4882-b472-cf2dfcee09d1" providerId="ADAL" clId="{E5799506-52DE-42E1-8524-A6BA2B35C35C}" dt="2025-09-05T17:38:22.217" v="9283"/>
          <ac:graphicFrameMkLst>
            <pc:docMk/>
            <pc:sldMk cId="2682377768" sldId="1174"/>
            <ac:graphicFrameMk id="12" creationId="{0C1AAADF-3025-4811-8F68-B1B278EF7D0E}"/>
          </ac:graphicFrameMkLst>
        </pc:graphicFrameChg>
        <pc:graphicFrameChg chg="add mod modGraphic">
          <ac:chgData name="Cesar Augusto Lopez Gallego" userId="0dfa9112-9251-4882-b472-cf2dfcee09d1" providerId="ADAL" clId="{E5799506-52DE-42E1-8524-A6BA2B35C35C}" dt="2025-09-05T17:45:55.622" v="9440" actId="1076"/>
          <ac:graphicFrameMkLst>
            <pc:docMk/>
            <pc:sldMk cId="2682377768" sldId="1174"/>
            <ac:graphicFrameMk id="13" creationId="{9F3A5F42-C185-43FD-86DB-D830B282DE1A}"/>
          </ac:graphicFrameMkLst>
        </pc:graphicFrameChg>
      </pc:sldChg>
      <pc:sldChg chg="addSp delSp modSp new mod modClrScheme chgLayout">
        <pc:chgData name="Cesar Augusto Lopez Gallego" userId="0dfa9112-9251-4882-b472-cf2dfcee09d1" providerId="ADAL" clId="{E5799506-52DE-42E1-8524-A6BA2B35C35C}" dt="2025-09-03T00:44:46.546" v="8944" actId="1076"/>
        <pc:sldMkLst>
          <pc:docMk/>
          <pc:sldMk cId="847876209" sldId="1175"/>
        </pc:sldMkLst>
        <pc:spChg chg="del">
          <ac:chgData name="Cesar Augusto Lopez Gallego" userId="0dfa9112-9251-4882-b472-cf2dfcee09d1" providerId="ADAL" clId="{E5799506-52DE-42E1-8524-A6BA2B35C35C}" dt="2025-09-03T00:43:20.412" v="8888" actId="700"/>
          <ac:spMkLst>
            <pc:docMk/>
            <pc:sldMk cId="847876209" sldId="1175"/>
            <ac:spMk id="2" creationId="{25B7586C-D7BA-422F-85CD-C745DF4BEE48}"/>
          </ac:spMkLst>
        </pc:spChg>
        <pc:spChg chg="del">
          <ac:chgData name="Cesar Augusto Lopez Gallego" userId="0dfa9112-9251-4882-b472-cf2dfcee09d1" providerId="ADAL" clId="{E5799506-52DE-42E1-8524-A6BA2B35C35C}" dt="2025-09-03T00:43:20.412" v="8888" actId="700"/>
          <ac:spMkLst>
            <pc:docMk/>
            <pc:sldMk cId="847876209" sldId="1175"/>
            <ac:spMk id="3" creationId="{5AC31FA0-F184-4850-B2FF-753BDBB163E3}"/>
          </ac:spMkLst>
        </pc:spChg>
        <pc:spChg chg="mod ord">
          <ac:chgData name="Cesar Augusto Lopez Gallego" userId="0dfa9112-9251-4882-b472-cf2dfcee09d1" providerId="ADAL" clId="{E5799506-52DE-42E1-8524-A6BA2B35C35C}" dt="2025-09-03T00:43:20.412" v="8888" actId="700"/>
          <ac:spMkLst>
            <pc:docMk/>
            <pc:sldMk cId="847876209" sldId="1175"/>
            <ac:spMk id="4" creationId="{ACE95122-D271-473D-B038-ED22015BCC0A}"/>
          </ac:spMkLst>
        </pc:spChg>
        <pc:spChg chg="add mod">
          <ac:chgData name="Cesar Augusto Lopez Gallego" userId="0dfa9112-9251-4882-b472-cf2dfcee09d1" providerId="ADAL" clId="{E5799506-52DE-42E1-8524-A6BA2B35C35C}" dt="2025-09-03T00:43:40.913" v="8926" actId="20577"/>
          <ac:spMkLst>
            <pc:docMk/>
            <pc:sldMk cId="847876209" sldId="1175"/>
            <ac:spMk id="5" creationId="{9F8F56D9-F105-4FEC-BC46-F0BC2D145B69}"/>
          </ac:spMkLst>
        </pc:spChg>
        <pc:grpChg chg="add mod">
          <ac:chgData name="Cesar Augusto Lopez Gallego" userId="0dfa9112-9251-4882-b472-cf2dfcee09d1" providerId="ADAL" clId="{E5799506-52DE-42E1-8524-A6BA2B35C35C}" dt="2025-09-03T00:44:46.546" v="8944" actId="1076"/>
          <ac:grpSpMkLst>
            <pc:docMk/>
            <pc:sldMk cId="847876209" sldId="1175"/>
            <ac:grpSpMk id="10" creationId="{61CD1EB8-BCCE-4EBE-8469-A5B7A7EF0A4B}"/>
          </ac:grpSpMkLst>
        </pc:grpChg>
        <pc:picChg chg="add mod">
          <ac:chgData name="Cesar Augusto Lopez Gallego" userId="0dfa9112-9251-4882-b472-cf2dfcee09d1" providerId="ADAL" clId="{E5799506-52DE-42E1-8524-A6BA2B35C35C}" dt="2025-09-03T00:44:33.677" v="8938" actId="164"/>
          <ac:picMkLst>
            <pc:docMk/>
            <pc:sldMk cId="847876209" sldId="1175"/>
            <ac:picMk id="7" creationId="{58092F36-C72E-4A22-A8D7-896B97A58095}"/>
          </ac:picMkLst>
        </pc:picChg>
        <pc:picChg chg="add mod">
          <ac:chgData name="Cesar Augusto Lopez Gallego" userId="0dfa9112-9251-4882-b472-cf2dfcee09d1" providerId="ADAL" clId="{E5799506-52DE-42E1-8524-A6BA2B35C35C}" dt="2025-09-03T00:44:33.677" v="8938" actId="164"/>
          <ac:picMkLst>
            <pc:docMk/>
            <pc:sldMk cId="847876209" sldId="1175"/>
            <ac:picMk id="9" creationId="{FBD9B53B-043B-486A-9A47-DDBA0DA0E0B6}"/>
          </ac:picMkLst>
        </pc:picChg>
      </pc:sldChg>
      <pc:sldChg chg="addSp modSp new mod">
        <pc:chgData name="Cesar Augusto Lopez Gallego" userId="0dfa9112-9251-4882-b472-cf2dfcee09d1" providerId="ADAL" clId="{E5799506-52DE-42E1-8524-A6BA2B35C35C}" dt="2025-09-03T00:52:35.687" v="8963" actId="1076"/>
        <pc:sldMkLst>
          <pc:docMk/>
          <pc:sldMk cId="3758243500" sldId="1176"/>
        </pc:sldMkLst>
        <pc:spChg chg="add mod">
          <ac:chgData name="Cesar Augusto Lopez Gallego" userId="0dfa9112-9251-4882-b472-cf2dfcee09d1" providerId="ADAL" clId="{E5799506-52DE-42E1-8524-A6BA2B35C35C}" dt="2025-09-03T00:51:26.492" v="8955"/>
          <ac:spMkLst>
            <pc:docMk/>
            <pc:sldMk cId="3758243500" sldId="1176"/>
            <ac:spMk id="2" creationId="{F5F6EC9C-326A-4C1C-B266-9EA71305B233}"/>
          </ac:spMkLst>
        </pc:spChg>
        <pc:picChg chg="add mod">
          <ac:chgData name="Cesar Augusto Lopez Gallego" userId="0dfa9112-9251-4882-b472-cf2dfcee09d1" providerId="ADAL" clId="{E5799506-52DE-42E1-8524-A6BA2B35C35C}" dt="2025-09-03T00:52:34.609" v="8962" actId="1076"/>
          <ac:picMkLst>
            <pc:docMk/>
            <pc:sldMk cId="3758243500" sldId="1176"/>
            <ac:picMk id="4" creationId="{FFE10575-0CB7-4B12-9479-5E0E0B7FAEB7}"/>
          </ac:picMkLst>
        </pc:picChg>
        <pc:picChg chg="add mod">
          <ac:chgData name="Cesar Augusto Lopez Gallego" userId="0dfa9112-9251-4882-b472-cf2dfcee09d1" providerId="ADAL" clId="{E5799506-52DE-42E1-8524-A6BA2B35C35C}" dt="2025-09-03T00:52:35.687" v="8963" actId="1076"/>
          <ac:picMkLst>
            <pc:docMk/>
            <pc:sldMk cId="3758243500" sldId="1176"/>
            <ac:picMk id="6" creationId="{ADB66E10-2C54-47DD-98D7-57BA8AF86B1A}"/>
          </ac:picMkLst>
        </pc:picChg>
      </pc:sldChg>
      <pc:sldChg chg="addSp modSp new mod">
        <pc:chgData name="Cesar Augusto Lopez Gallego" userId="0dfa9112-9251-4882-b472-cf2dfcee09d1" providerId="ADAL" clId="{E5799506-52DE-42E1-8524-A6BA2B35C35C}" dt="2025-09-03T01:01:21.919" v="8984" actId="1076"/>
        <pc:sldMkLst>
          <pc:docMk/>
          <pc:sldMk cId="4003434865" sldId="1177"/>
        </pc:sldMkLst>
        <pc:spChg chg="add mod">
          <ac:chgData name="Cesar Augusto Lopez Gallego" userId="0dfa9112-9251-4882-b472-cf2dfcee09d1" providerId="ADAL" clId="{E5799506-52DE-42E1-8524-A6BA2B35C35C}" dt="2025-09-03T01:01:18.588" v="8983" actId="1076"/>
          <ac:spMkLst>
            <pc:docMk/>
            <pc:sldMk cId="4003434865" sldId="1177"/>
            <ac:spMk id="5" creationId="{B0FDCED7-32EA-418A-868A-968796CEBA9A}"/>
          </ac:spMkLst>
        </pc:spChg>
        <pc:picChg chg="add mod">
          <ac:chgData name="Cesar Augusto Lopez Gallego" userId="0dfa9112-9251-4882-b472-cf2dfcee09d1" providerId="ADAL" clId="{E5799506-52DE-42E1-8524-A6BA2B35C35C}" dt="2025-09-03T01:01:21.919" v="8984" actId="1076"/>
          <ac:picMkLst>
            <pc:docMk/>
            <pc:sldMk cId="4003434865" sldId="1177"/>
            <ac:picMk id="3" creationId="{AAA7CDDD-C929-428B-8BC1-B5A0469D8BC8}"/>
          </ac:picMkLst>
        </pc:picChg>
      </pc:sldChg>
      <pc:sldChg chg="addSp delSp modSp new mod">
        <pc:chgData name="Cesar Augusto Lopez Gallego" userId="0dfa9112-9251-4882-b472-cf2dfcee09d1" providerId="ADAL" clId="{E5799506-52DE-42E1-8524-A6BA2B35C35C}" dt="2025-09-05T18:05:54.154" v="9560" actId="1076"/>
        <pc:sldMkLst>
          <pc:docMk/>
          <pc:sldMk cId="2465389332" sldId="1178"/>
        </pc:sldMkLst>
        <pc:spChg chg="add mod">
          <ac:chgData name="Cesar Augusto Lopez Gallego" userId="0dfa9112-9251-4882-b472-cf2dfcee09d1" providerId="ADAL" clId="{E5799506-52DE-42E1-8524-A6BA2B35C35C}" dt="2025-09-05T17:46:50.526" v="9536" actId="20577"/>
          <ac:spMkLst>
            <pc:docMk/>
            <pc:sldMk cId="2465389332" sldId="1178"/>
            <ac:spMk id="2" creationId="{CE7FA243-A3FB-4A3D-93D9-4650AFD3E31D}"/>
          </ac:spMkLst>
        </pc:spChg>
        <pc:graphicFrameChg chg="add mod modGraphic">
          <ac:chgData name="Cesar Augusto Lopez Gallego" userId="0dfa9112-9251-4882-b472-cf2dfcee09d1" providerId="ADAL" clId="{E5799506-52DE-42E1-8524-A6BA2B35C35C}" dt="2025-09-05T17:54:01.916" v="9548" actId="1076"/>
          <ac:graphicFrameMkLst>
            <pc:docMk/>
            <pc:sldMk cId="2465389332" sldId="1178"/>
            <ac:graphicFrameMk id="4" creationId="{C6A8BD56-0FFD-497F-9E0A-14AC00DB4148}"/>
          </ac:graphicFrameMkLst>
        </pc:graphicFrameChg>
        <pc:picChg chg="add del">
          <ac:chgData name="Cesar Augusto Lopez Gallego" userId="0dfa9112-9251-4882-b472-cf2dfcee09d1" providerId="ADAL" clId="{E5799506-52DE-42E1-8524-A6BA2B35C35C}" dt="2025-09-05T17:53:25.207" v="9538"/>
          <ac:picMkLst>
            <pc:docMk/>
            <pc:sldMk cId="2465389332" sldId="1178"/>
            <ac:picMk id="3" creationId="{00A25157-0CB7-48FA-A4CA-3F69DE9A4B3F}"/>
          </ac:picMkLst>
        </pc:picChg>
        <pc:picChg chg="add mod">
          <ac:chgData name="Cesar Augusto Lopez Gallego" userId="0dfa9112-9251-4882-b472-cf2dfcee09d1" providerId="ADAL" clId="{E5799506-52DE-42E1-8524-A6BA2B35C35C}" dt="2025-09-05T18:05:54.154" v="9560" actId="1076"/>
          <ac:picMkLst>
            <pc:docMk/>
            <pc:sldMk cId="2465389332" sldId="1178"/>
            <ac:picMk id="6" creationId="{B17FD747-FDBF-42FA-BDE7-1E349FFE9CFB}"/>
          </ac:picMkLst>
        </pc:picChg>
      </pc:sldChg>
      <pc:sldMasterChg chg="delSldLayout">
        <pc:chgData name="Cesar Augusto Lopez Gallego" userId="0dfa9112-9251-4882-b472-cf2dfcee09d1" providerId="ADAL" clId="{E5799506-52DE-42E1-8524-A6BA2B35C35C}" dt="2025-08-12T13:42:56.179" v="54" actId="47"/>
        <pc:sldMasterMkLst>
          <pc:docMk/>
          <pc:sldMasterMk cId="1576273726" sldId="2147483672"/>
        </pc:sldMasterMkLst>
        <pc:sldLayoutChg chg="del">
          <pc:chgData name="Cesar Augusto Lopez Gallego" userId="0dfa9112-9251-4882-b472-cf2dfcee09d1" providerId="ADAL" clId="{E5799506-52DE-42E1-8524-A6BA2B35C35C}" dt="2025-08-12T13:42:56.179" v="54" actId="47"/>
          <pc:sldLayoutMkLst>
            <pc:docMk/>
            <pc:sldMasterMk cId="1576273726" sldId="2147483672"/>
            <pc:sldLayoutMk cId="3751642679" sldId="2147483707"/>
          </pc:sldLayoutMkLst>
        </pc:sldLayoutChg>
        <pc:sldLayoutChg chg="del">
          <pc:chgData name="Cesar Augusto Lopez Gallego" userId="0dfa9112-9251-4882-b472-cf2dfcee09d1" providerId="ADAL" clId="{E5799506-52DE-42E1-8524-A6BA2B35C35C}" dt="2025-08-12T13:42:31.856" v="53" actId="47"/>
          <pc:sldLayoutMkLst>
            <pc:docMk/>
            <pc:sldMasterMk cId="1576273726" sldId="2147483672"/>
            <pc:sldLayoutMk cId="3861117495" sldId="2147483709"/>
          </pc:sldLayoutMkLst>
        </pc:sldLayoutChg>
      </pc:sldMasterChg>
    </pc:docChg>
  </pc:docChgLst>
  <pc:docChgLst>
    <pc:chgData name="Cesar Augusto Lopez Gallego" userId="0dfa9112-9251-4882-b472-cf2dfcee09d1" providerId="ADAL" clId="{2E186F47-D01D-4C96-9F9F-67D719B602AB}"/>
    <pc:docChg chg="custSel addSld delSld modSld sldOrd">
      <pc:chgData name="Cesar Augusto Lopez Gallego" userId="0dfa9112-9251-4882-b472-cf2dfcee09d1" providerId="ADAL" clId="{2E186F47-D01D-4C96-9F9F-67D719B602AB}" dt="2023-11-01T03:16:37.203" v="650" actId="1076"/>
      <pc:docMkLst>
        <pc:docMk/>
      </pc:docMkLst>
      <pc:sldChg chg="add del">
        <pc:chgData name="Cesar Augusto Lopez Gallego" userId="0dfa9112-9251-4882-b472-cf2dfcee09d1" providerId="ADAL" clId="{2E186F47-D01D-4C96-9F9F-67D719B602AB}" dt="2023-10-30T23:58:10.936" v="164" actId="2696"/>
        <pc:sldMkLst>
          <pc:docMk/>
          <pc:sldMk cId="1416966841" sldId="348"/>
        </pc:sldMkLst>
      </pc:sldChg>
      <pc:sldChg chg="add">
        <pc:chgData name="Cesar Augusto Lopez Gallego" userId="0dfa9112-9251-4882-b472-cf2dfcee09d1" providerId="ADAL" clId="{2E186F47-D01D-4C96-9F9F-67D719B602AB}" dt="2023-10-30T23:58:48.321" v="167"/>
        <pc:sldMkLst>
          <pc:docMk/>
          <pc:sldMk cId="2635279428" sldId="348"/>
        </pc:sldMkLst>
      </pc:sldChg>
      <pc:sldChg chg="del">
        <pc:chgData name="Cesar Augusto Lopez Gallego" userId="0dfa9112-9251-4882-b472-cf2dfcee09d1" providerId="ADAL" clId="{2E186F47-D01D-4C96-9F9F-67D719B602AB}" dt="2023-10-30T23:57:59.795" v="162" actId="2696"/>
        <pc:sldMkLst>
          <pc:docMk/>
          <pc:sldMk cId="3084674834" sldId="348"/>
        </pc:sldMkLst>
      </pc:sldChg>
      <pc:sldChg chg="add del">
        <pc:chgData name="Cesar Augusto Lopez Gallego" userId="0dfa9112-9251-4882-b472-cf2dfcee09d1" providerId="ADAL" clId="{2E186F47-D01D-4C96-9F9F-67D719B602AB}" dt="2023-10-30T23:58:39.491" v="166" actId="2696"/>
        <pc:sldMkLst>
          <pc:docMk/>
          <pc:sldMk cId="3461843661" sldId="348"/>
        </pc:sldMkLst>
      </pc:sldChg>
      <pc:sldChg chg="addSp delSp modSp mod">
        <pc:chgData name="Cesar Augusto Lopez Gallego" userId="0dfa9112-9251-4882-b472-cf2dfcee09d1" providerId="ADAL" clId="{2E186F47-D01D-4C96-9F9F-67D719B602AB}" dt="2023-10-31T00:14:17.399" v="216" actId="478"/>
        <pc:sldMkLst>
          <pc:docMk/>
          <pc:sldMk cId="1208052890" sldId="366"/>
        </pc:sldMkLst>
        <pc:picChg chg="add del">
          <ac:chgData name="Cesar Augusto Lopez Gallego" userId="0dfa9112-9251-4882-b472-cf2dfcee09d1" providerId="ADAL" clId="{2E186F47-D01D-4C96-9F9F-67D719B602AB}" dt="2023-10-30T22:17:01.997" v="1" actId="21"/>
          <ac:picMkLst>
            <pc:docMk/>
            <pc:sldMk cId="1208052890" sldId="366"/>
            <ac:picMk id="5" creationId="{B9A9D641-F762-4896-9423-3F460316087A}"/>
          </ac:picMkLst>
        </pc:picChg>
        <pc:picChg chg="add del">
          <ac:chgData name="Cesar Augusto Lopez Gallego" userId="0dfa9112-9251-4882-b472-cf2dfcee09d1" providerId="ADAL" clId="{2E186F47-D01D-4C96-9F9F-67D719B602AB}" dt="2023-10-31T00:14:17.399" v="216" actId="478"/>
          <ac:picMkLst>
            <pc:docMk/>
            <pc:sldMk cId="1208052890" sldId="366"/>
            <ac:picMk id="8" creationId="{D57733BE-C44A-4552-9A1B-F3F9CDDF2C0F}"/>
          </ac:picMkLst>
        </pc:picChg>
        <pc:picChg chg="add mod">
          <ac:chgData name="Cesar Augusto Lopez Gallego" userId="0dfa9112-9251-4882-b472-cf2dfcee09d1" providerId="ADAL" clId="{2E186F47-D01D-4C96-9F9F-67D719B602AB}" dt="2023-10-31T00:14:15.430" v="215" actId="1076"/>
          <ac:picMkLst>
            <pc:docMk/>
            <pc:sldMk cId="1208052890" sldId="366"/>
            <ac:picMk id="10" creationId="{7AE9DF0C-8413-4488-8643-C2D71D461496}"/>
          </ac:picMkLst>
        </pc:picChg>
      </pc:sldChg>
      <pc:sldChg chg="add del">
        <pc:chgData name="Cesar Augusto Lopez Gallego" userId="0dfa9112-9251-4882-b472-cf2dfcee09d1" providerId="ADAL" clId="{2E186F47-D01D-4C96-9F9F-67D719B602AB}" dt="2023-10-30T23:58:10.936" v="164" actId="2696"/>
        <pc:sldMkLst>
          <pc:docMk/>
          <pc:sldMk cId="1711643843" sldId="367"/>
        </pc:sldMkLst>
      </pc:sldChg>
      <pc:sldChg chg="addSp delSp modSp add mod">
        <pc:chgData name="Cesar Augusto Lopez Gallego" userId="0dfa9112-9251-4882-b472-cf2dfcee09d1" providerId="ADAL" clId="{2E186F47-D01D-4C96-9F9F-67D719B602AB}" dt="2023-10-31T00:02:13.337" v="209" actId="20577"/>
        <pc:sldMkLst>
          <pc:docMk/>
          <pc:sldMk cId="1779739488" sldId="367"/>
        </pc:sldMkLst>
        <pc:spChg chg="add mod">
          <ac:chgData name="Cesar Augusto Lopez Gallego" userId="0dfa9112-9251-4882-b472-cf2dfcee09d1" providerId="ADAL" clId="{2E186F47-D01D-4C96-9F9F-67D719B602AB}" dt="2023-10-31T00:02:13.337" v="209" actId="20577"/>
          <ac:spMkLst>
            <pc:docMk/>
            <pc:sldMk cId="1779739488" sldId="367"/>
            <ac:spMk id="6" creationId="{46E41651-BA4A-4509-8979-EE5900D067ED}"/>
          </ac:spMkLst>
        </pc:spChg>
        <pc:picChg chg="del">
          <ac:chgData name="Cesar Augusto Lopez Gallego" userId="0dfa9112-9251-4882-b472-cf2dfcee09d1" providerId="ADAL" clId="{2E186F47-D01D-4C96-9F9F-67D719B602AB}" dt="2023-10-31T00:00:46.455" v="168" actId="478"/>
          <ac:picMkLst>
            <pc:docMk/>
            <pc:sldMk cId="1779739488" sldId="367"/>
            <ac:picMk id="3" creationId="{00000000-0000-0000-0000-000000000000}"/>
          </ac:picMkLst>
        </pc:picChg>
        <pc:picChg chg="add mod">
          <ac:chgData name="Cesar Augusto Lopez Gallego" userId="0dfa9112-9251-4882-b472-cf2dfcee09d1" providerId="ADAL" clId="{2E186F47-D01D-4C96-9F9F-67D719B602AB}" dt="2023-10-31T00:00:54.235" v="171" actId="14100"/>
          <ac:picMkLst>
            <pc:docMk/>
            <pc:sldMk cId="1779739488" sldId="367"/>
            <ac:picMk id="5" creationId="{119581EF-C3D0-427D-803C-4C74426D3E19}"/>
          </ac:picMkLst>
        </pc:picChg>
      </pc:sldChg>
      <pc:sldChg chg="del">
        <pc:chgData name="Cesar Augusto Lopez Gallego" userId="0dfa9112-9251-4882-b472-cf2dfcee09d1" providerId="ADAL" clId="{2E186F47-D01D-4C96-9F9F-67D719B602AB}" dt="2023-10-30T23:57:59.795" v="162" actId="2696"/>
        <pc:sldMkLst>
          <pc:docMk/>
          <pc:sldMk cId="2113998484" sldId="367"/>
        </pc:sldMkLst>
      </pc:sldChg>
      <pc:sldChg chg="add del">
        <pc:chgData name="Cesar Augusto Lopez Gallego" userId="0dfa9112-9251-4882-b472-cf2dfcee09d1" providerId="ADAL" clId="{2E186F47-D01D-4C96-9F9F-67D719B602AB}" dt="2023-10-30T23:58:39.491" v="166" actId="2696"/>
        <pc:sldMkLst>
          <pc:docMk/>
          <pc:sldMk cId="2314915989" sldId="367"/>
        </pc:sldMkLst>
      </pc:sldChg>
      <pc:sldChg chg="addSp delSp modSp mod">
        <pc:chgData name="Cesar Augusto Lopez Gallego" userId="0dfa9112-9251-4882-b472-cf2dfcee09d1" providerId="ADAL" clId="{2E186F47-D01D-4C96-9F9F-67D719B602AB}" dt="2023-11-01T03:16:37.203" v="650" actId="1076"/>
        <pc:sldMkLst>
          <pc:docMk/>
          <pc:sldMk cId="105736215" sldId="491"/>
        </pc:sldMkLst>
        <pc:spChg chg="mod">
          <ac:chgData name="Cesar Augusto Lopez Gallego" userId="0dfa9112-9251-4882-b472-cf2dfcee09d1" providerId="ADAL" clId="{2E186F47-D01D-4C96-9F9F-67D719B602AB}" dt="2023-10-31T11:26:25.365" v="645" actId="20577"/>
          <ac:spMkLst>
            <pc:docMk/>
            <pc:sldMk cId="105736215" sldId="491"/>
            <ac:spMk id="2" creationId="{7A490E37-8B25-4677-97D9-C1C4FD0A79B3}"/>
          </ac:spMkLst>
        </pc:spChg>
        <pc:spChg chg="add mod ord">
          <ac:chgData name="Cesar Augusto Lopez Gallego" userId="0dfa9112-9251-4882-b472-cf2dfcee09d1" providerId="ADAL" clId="{2E186F47-D01D-4C96-9F9F-67D719B602AB}" dt="2023-11-01T03:16:37.203" v="650" actId="1076"/>
          <ac:spMkLst>
            <pc:docMk/>
            <pc:sldMk cId="105736215" sldId="491"/>
            <ac:spMk id="4" creationId="{3C480B5A-26A6-441C-89B6-43134A5B4CB7}"/>
          </ac:spMkLst>
        </pc:spChg>
        <pc:picChg chg="del">
          <ac:chgData name="Cesar Augusto Lopez Gallego" userId="0dfa9112-9251-4882-b472-cf2dfcee09d1" providerId="ADAL" clId="{2E186F47-D01D-4C96-9F9F-67D719B602AB}" dt="2023-11-01T03:16:25.907" v="646" actId="478"/>
          <ac:picMkLst>
            <pc:docMk/>
            <pc:sldMk cId="105736215" sldId="491"/>
            <ac:picMk id="3" creationId="{2A3B01C8-84D3-494D-BC36-6913B801D896}"/>
          </ac:picMkLst>
        </pc:picChg>
        <pc:picChg chg="add">
          <ac:chgData name="Cesar Augusto Lopez Gallego" userId="0dfa9112-9251-4882-b472-cf2dfcee09d1" providerId="ADAL" clId="{2E186F47-D01D-4C96-9F9F-67D719B602AB}" dt="2023-11-01T03:16:27.003" v="647" actId="22"/>
          <ac:picMkLst>
            <pc:docMk/>
            <pc:sldMk cId="105736215" sldId="491"/>
            <ac:picMk id="6" creationId="{01B92055-76CF-4B53-AFC4-665967013847}"/>
          </ac:picMkLst>
        </pc:picChg>
      </pc:sldChg>
      <pc:sldChg chg="addSp modSp mod">
        <pc:chgData name="Cesar Augusto Lopez Gallego" userId="0dfa9112-9251-4882-b472-cf2dfcee09d1" providerId="ADAL" clId="{2E186F47-D01D-4C96-9F9F-67D719B602AB}" dt="2023-10-31T11:15:24.725" v="481" actId="1076"/>
        <pc:sldMkLst>
          <pc:docMk/>
          <pc:sldMk cId="3608680687" sldId="1061"/>
        </pc:sldMkLst>
        <pc:picChg chg="add mod">
          <ac:chgData name="Cesar Augusto Lopez Gallego" userId="0dfa9112-9251-4882-b472-cf2dfcee09d1" providerId="ADAL" clId="{2E186F47-D01D-4C96-9F9F-67D719B602AB}" dt="2023-10-31T11:15:24.725" v="481" actId="1076"/>
          <ac:picMkLst>
            <pc:docMk/>
            <pc:sldMk cId="3608680687" sldId="1061"/>
            <ac:picMk id="8" creationId="{516F99EE-82E9-49F2-B188-9FE813CFDD48}"/>
          </ac:picMkLst>
        </pc:picChg>
      </pc:sldChg>
      <pc:sldChg chg="addSp delSp modSp mod modAnim">
        <pc:chgData name="Cesar Augusto Lopez Gallego" userId="0dfa9112-9251-4882-b472-cf2dfcee09d1" providerId="ADAL" clId="{2E186F47-D01D-4C96-9F9F-67D719B602AB}" dt="2023-10-31T11:18:21.014" v="505"/>
        <pc:sldMkLst>
          <pc:docMk/>
          <pc:sldMk cId="3347105560" sldId="1063"/>
        </pc:sldMkLst>
        <pc:spChg chg="del mod">
          <ac:chgData name="Cesar Augusto Lopez Gallego" userId="0dfa9112-9251-4882-b472-cf2dfcee09d1" providerId="ADAL" clId="{2E186F47-D01D-4C96-9F9F-67D719B602AB}" dt="2023-10-31T11:16:52.639" v="497" actId="12084"/>
          <ac:spMkLst>
            <pc:docMk/>
            <pc:sldMk cId="3347105560" sldId="1063"/>
            <ac:spMk id="2" creationId="{8EDE06F5-7EBC-47B8-9027-A2A62FC69990}"/>
          </ac:spMkLst>
        </pc:spChg>
        <pc:graphicFrameChg chg="add mod modGraphic">
          <ac:chgData name="Cesar Augusto Lopez Gallego" userId="0dfa9112-9251-4882-b472-cf2dfcee09d1" providerId="ADAL" clId="{2E186F47-D01D-4C96-9F9F-67D719B602AB}" dt="2023-10-31T11:17:31.583" v="503" actId="14100"/>
          <ac:graphicFrameMkLst>
            <pc:docMk/>
            <pc:sldMk cId="3347105560" sldId="1063"/>
            <ac:graphicFrameMk id="5" creationId="{ECE31C03-7F54-47DA-A782-7BDE5F243240}"/>
          </ac:graphicFrameMkLst>
        </pc:graphicFrameChg>
      </pc:sldChg>
      <pc:sldChg chg="modAnim">
        <pc:chgData name="Cesar Augusto Lopez Gallego" userId="0dfa9112-9251-4882-b472-cf2dfcee09d1" providerId="ADAL" clId="{2E186F47-D01D-4C96-9F9F-67D719B602AB}" dt="2023-10-31T11:21:02.904" v="517"/>
        <pc:sldMkLst>
          <pc:docMk/>
          <pc:sldMk cId="642703377" sldId="1068"/>
        </pc:sldMkLst>
      </pc:sldChg>
      <pc:sldChg chg="modSp modAnim">
        <pc:chgData name="Cesar Augusto Lopez Gallego" userId="0dfa9112-9251-4882-b472-cf2dfcee09d1" providerId="ADAL" clId="{2E186F47-D01D-4C96-9F9F-67D719B602AB}" dt="2023-10-31T11:23:07.181" v="600" actId="20577"/>
        <pc:sldMkLst>
          <pc:docMk/>
          <pc:sldMk cId="3417219195" sldId="1071"/>
        </pc:sldMkLst>
        <pc:spChg chg="mod">
          <ac:chgData name="Cesar Augusto Lopez Gallego" userId="0dfa9112-9251-4882-b472-cf2dfcee09d1" providerId="ADAL" clId="{2E186F47-D01D-4C96-9F9F-67D719B602AB}" dt="2023-10-31T11:23:07.181" v="600" actId="20577"/>
          <ac:spMkLst>
            <pc:docMk/>
            <pc:sldMk cId="3417219195" sldId="1071"/>
            <ac:spMk id="4" creationId="{D557884E-56DD-4294-8EF0-42ECBBD953B4}"/>
          </ac:spMkLst>
        </pc:spChg>
        <pc:spChg chg="mod">
          <ac:chgData name="Cesar Augusto Lopez Gallego" userId="0dfa9112-9251-4882-b472-cf2dfcee09d1" providerId="ADAL" clId="{2E186F47-D01D-4C96-9F9F-67D719B602AB}" dt="2023-10-31T11:22:54.956" v="578" actId="20577"/>
          <ac:spMkLst>
            <pc:docMk/>
            <pc:sldMk cId="3417219195" sldId="1071"/>
            <ac:spMk id="6" creationId="{7F2EC737-314C-4AC6-A3D6-9E82575F7DF3}"/>
          </ac:spMkLst>
        </pc:spChg>
        <pc:spChg chg="mod">
          <ac:chgData name="Cesar Augusto Lopez Gallego" userId="0dfa9112-9251-4882-b472-cf2dfcee09d1" providerId="ADAL" clId="{2E186F47-D01D-4C96-9F9F-67D719B602AB}" dt="2023-10-31T11:21:42.615" v="552" actId="20577"/>
          <ac:spMkLst>
            <pc:docMk/>
            <pc:sldMk cId="3417219195" sldId="1071"/>
            <ac:spMk id="7" creationId="{35FC7F73-A826-4AA5-8AF5-9849F321C372}"/>
          </ac:spMkLst>
        </pc:spChg>
      </pc:sldChg>
      <pc:sldChg chg="modSp mod modAnim">
        <pc:chgData name="Cesar Augusto Lopez Gallego" userId="0dfa9112-9251-4882-b472-cf2dfcee09d1" providerId="ADAL" clId="{2E186F47-D01D-4C96-9F9F-67D719B602AB}" dt="2023-10-31T11:24:38.967" v="618"/>
        <pc:sldMkLst>
          <pc:docMk/>
          <pc:sldMk cId="3737324954" sldId="1073"/>
        </pc:sldMkLst>
        <pc:graphicFrameChg chg="mod modGraphic">
          <ac:chgData name="Cesar Augusto Lopez Gallego" userId="0dfa9112-9251-4882-b472-cf2dfcee09d1" providerId="ADAL" clId="{2E186F47-D01D-4C96-9F9F-67D719B602AB}" dt="2023-10-31T11:24:38.967" v="618"/>
          <ac:graphicFrameMkLst>
            <pc:docMk/>
            <pc:sldMk cId="3737324954" sldId="1073"/>
            <ac:graphicFrameMk id="7" creationId="{E0CA7E61-B40C-49FE-8EDF-19C4B4BED8EC}"/>
          </ac:graphicFrameMkLst>
        </pc:graphicFrameChg>
      </pc:sldChg>
      <pc:sldChg chg="modAnim">
        <pc:chgData name="Cesar Augusto Lopez Gallego" userId="0dfa9112-9251-4882-b472-cf2dfcee09d1" providerId="ADAL" clId="{2E186F47-D01D-4C96-9F9F-67D719B602AB}" dt="2023-10-31T11:25:19.582" v="620"/>
        <pc:sldMkLst>
          <pc:docMk/>
          <pc:sldMk cId="3027649209" sldId="1074"/>
        </pc:sldMkLst>
      </pc:sldChg>
      <pc:sldChg chg="modSp add mod modAnim">
        <pc:chgData name="Cesar Augusto Lopez Gallego" userId="0dfa9112-9251-4882-b472-cf2dfcee09d1" providerId="ADAL" clId="{2E186F47-D01D-4C96-9F9F-67D719B602AB}" dt="2023-10-31T11:19:09.006" v="507"/>
        <pc:sldMkLst>
          <pc:docMk/>
          <pc:sldMk cId="371762403" sldId="1075"/>
        </pc:sldMkLst>
        <pc:spChg chg="mod">
          <ac:chgData name="Cesar Augusto Lopez Gallego" userId="0dfa9112-9251-4882-b472-cf2dfcee09d1" providerId="ADAL" clId="{2E186F47-D01D-4C96-9F9F-67D719B602AB}" dt="2023-10-31T00:01:17.290" v="174" actId="1076"/>
          <ac:spMkLst>
            <pc:docMk/>
            <pc:sldMk cId="371762403" sldId="1075"/>
            <ac:spMk id="7" creationId="{174D35D0-6A37-4073-B677-89812190299B}"/>
          </ac:spMkLst>
        </pc:spChg>
      </pc:sldChg>
      <pc:sldChg chg="add del">
        <pc:chgData name="Cesar Augusto Lopez Gallego" userId="0dfa9112-9251-4882-b472-cf2dfcee09d1" providerId="ADAL" clId="{2E186F47-D01D-4C96-9F9F-67D719B602AB}" dt="2023-10-30T23:58:39.491" v="166" actId="2696"/>
        <pc:sldMkLst>
          <pc:docMk/>
          <pc:sldMk cId="2478939027" sldId="1075"/>
        </pc:sldMkLst>
      </pc:sldChg>
      <pc:sldChg chg="add del setBg">
        <pc:chgData name="Cesar Augusto Lopez Gallego" userId="0dfa9112-9251-4882-b472-cf2dfcee09d1" providerId="ADAL" clId="{2E186F47-D01D-4C96-9F9F-67D719B602AB}" dt="2023-10-30T23:58:10.936" v="164" actId="2696"/>
        <pc:sldMkLst>
          <pc:docMk/>
          <pc:sldMk cId="2894780301" sldId="1075"/>
        </pc:sldMkLst>
      </pc:sldChg>
      <pc:sldChg chg="del">
        <pc:chgData name="Cesar Augusto Lopez Gallego" userId="0dfa9112-9251-4882-b472-cf2dfcee09d1" providerId="ADAL" clId="{2E186F47-D01D-4C96-9F9F-67D719B602AB}" dt="2023-10-30T23:57:59.795" v="162" actId="2696"/>
        <pc:sldMkLst>
          <pc:docMk/>
          <pc:sldMk cId="3610221339" sldId="1075"/>
        </pc:sldMkLst>
      </pc:sldChg>
      <pc:sldChg chg="add del">
        <pc:chgData name="Cesar Augusto Lopez Gallego" userId="0dfa9112-9251-4882-b472-cf2dfcee09d1" providerId="ADAL" clId="{2E186F47-D01D-4C96-9F9F-67D719B602AB}" dt="2023-10-30T23:58:39.491" v="166" actId="2696"/>
        <pc:sldMkLst>
          <pc:docMk/>
          <pc:sldMk cId="633742781" sldId="1076"/>
        </pc:sldMkLst>
      </pc:sldChg>
      <pc:sldChg chg="del">
        <pc:chgData name="Cesar Augusto Lopez Gallego" userId="0dfa9112-9251-4882-b472-cf2dfcee09d1" providerId="ADAL" clId="{2E186F47-D01D-4C96-9F9F-67D719B602AB}" dt="2023-10-30T23:57:59.795" v="162" actId="2696"/>
        <pc:sldMkLst>
          <pc:docMk/>
          <pc:sldMk cId="2226335671" sldId="1076"/>
        </pc:sldMkLst>
      </pc:sldChg>
      <pc:sldChg chg="add del setBg">
        <pc:chgData name="Cesar Augusto Lopez Gallego" userId="0dfa9112-9251-4882-b472-cf2dfcee09d1" providerId="ADAL" clId="{2E186F47-D01D-4C96-9F9F-67D719B602AB}" dt="2023-10-30T23:58:10.936" v="164" actId="2696"/>
        <pc:sldMkLst>
          <pc:docMk/>
          <pc:sldMk cId="2909133821" sldId="1076"/>
        </pc:sldMkLst>
      </pc:sldChg>
      <pc:sldChg chg="modSp add modAnim">
        <pc:chgData name="Cesar Augusto Lopez Gallego" userId="0dfa9112-9251-4882-b472-cf2dfcee09d1" providerId="ADAL" clId="{2E186F47-D01D-4C96-9F9F-67D719B602AB}" dt="2023-10-31T11:19:58.684" v="513"/>
        <pc:sldMkLst>
          <pc:docMk/>
          <pc:sldMk cId="3009461680" sldId="1076"/>
        </pc:sldMkLst>
        <pc:graphicFrameChg chg="mod">
          <ac:chgData name="Cesar Augusto Lopez Gallego" userId="0dfa9112-9251-4882-b472-cf2dfcee09d1" providerId="ADAL" clId="{2E186F47-D01D-4C96-9F9F-67D719B602AB}" dt="2023-10-31T11:19:30.385" v="509" actId="20577"/>
          <ac:graphicFrameMkLst>
            <pc:docMk/>
            <pc:sldMk cId="3009461680" sldId="1076"/>
            <ac:graphicFrameMk id="11" creationId="{724BCF42-A369-479F-A903-5A0DD5B7BB1E}"/>
          </ac:graphicFrameMkLst>
        </pc:graphicFrameChg>
      </pc:sldChg>
      <pc:sldChg chg="add del">
        <pc:chgData name="Cesar Augusto Lopez Gallego" userId="0dfa9112-9251-4882-b472-cf2dfcee09d1" providerId="ADAL" clId="{2E186F47-D01D-4C96-9F9F-67D719B602AB}" dt="2023-10-31T00:10:32.993" v="210" actId="2696"/>
        <pc:sldMkLst>
          <pc:docMk/>
          <pc:sldMk cId="179751846" sldId="1077"/>
        </pc:sldMkLst>
      </pc:sldChg>
      <pc:sldChg chg="add del">
        <pc:chgData name="Cesar Augusto Lopez Gallego" userId="0dfa9112-9251-4882-b472-cf2dfcee09d1" providerId="ADAL" clId="{2E186F47-D01D-4C96-9F9F-67D719B602AB}" dt="2023-10-30T23:58:10.936" v="164" actId="2696"/>
        <pc:sldMkLst>
          <pc:docMk/>
          <pc:sldMk cId="2219616492" sldId="1077"/>
        </pc:sldMkLst>
      </pc:sldChg>
      <pc:sldChg chg="add del">
        <pc:chgData name="Cesar Augusto Lopez Gallego" userId="0dfa9112-9251-4882-b472-cf2dfcee09d1" providerId="ADAL" clId="{2E186F47-D01D-4C96-9F9F-67D719B602AB}" dt="2023-10-30T23:58:39.491" v="166" actId="2696"/>
        <pc:sldMkLst>
          <pc:docMk/>
          <pc:sldMk cId="2305267537" sldId="1077"/>
        </pc:sldMkLst>
      </pc:sldChg>
      <pc:sldChg chg="del">
        <pc:chgData name="Cesar Augusto Lopez Gallego" userId="0dfa9112-9251-4882-b472-cf2dfcee09d1" providerId="ADAL" clId="{2E186F47-D01D-4C96-9F9F-67D719B602AB}" dt="2023-10-30T23:57:59.795" v="162" actId="2696"/>
        <pc:sldMkLst>
          <pc:docMk/>
          <pc:sldMk cId="3884700048" sldId="1077"/>
        </pc:sldMkLst>
      </pc:sldChg>
      <pc:sldChg chg="del">
        <pc:chgData name="Cesar Augusto Lopez Gallego" userId="0dfa9112-9251-4882-b472-cf2dfcee09d1" providerId="ADAL" clId="{2E186F47-D01D-4C96-9F9F-67D719B602AB}" dt="2023-10-30T23:57:59.795" v="162" actId="2696"/>
        <pc:sldMkLst>
          <pc:docMk/>
          <pc:sldMk cId="483835726" sldId="1078"/>
        </pc:sldMkLst>
      </pc:sldChg>
      <pc:sldChg chg="add del">
        <pc:chgData name="Cesar Augusto Lopez Gallego" userId="0dfa9112-9251-4882-b472-cf2dfcee09d1" providerId="ADAL" clId="{2E186F47-D01D-4C96-9F9F-67D719B602AB}" dt="2023-10-30T23:58:39.491" v="166" actId="2696"/>
        <pc:sldMkLst>
          <pc:docMk/>
          <pc:sldMk cId="2786355302" sldId="1078"/>
        </pc:sldMkLst>
      </pc:sldChg>
      <pc:sldChg chg="add del">
        <pc:chgData name="Cesar Augusto Lopez Gallego" userId="0dfa9112-9251-4882-b472-cf2dfcee09d1" providerId="ADAL" clId="{2E186F47-D01D-4C96-9F9F-67D719B602AB}" dt="2023-10-30T23:58:10.936" v="164" actId="2696"/>
        <pc:sldMkLst>
          <pc:docMk/>
          <pc:sldMk cId="3992679788" sldId="1078"/>
        </pc:sldMkLst>
      </pc:sldChg>
      <pc:sldChg chg="modSp add mod">
        <pc:chgData name="Cesar Augusto Lopez Gallego" userId="0dfa9112-9251-4882-b472-cf2dfcee09d1" providerId="ADAL" clId="{2E186F47-D01D-4C96-9F9F-67D719B602AB}" dt="2023-10-31T11:20:12.378" v="514" actId="1076"/>
        <pc:sldMkLst>
          <pc:docMk/>
          <pc:sldMk cId="4091076399" sldId="1078"/>
        </pc:sldMkLst>
        <pc:spChg chg="mod">
          <ac:chgData name="Cesar Augusto Lopez Gallego" userId="0dfa9112-9251-4882-b472-cf2dfcee09d1" providerId="ADAL" clId="{2E186F47-D01D-4C96-9F9F-67D719B602AB}" dt="2023-10-31T11:20:12.378" v="514" actId="1076"/>
          <ac:spMkLst>
            <pc:docMk/>
            <pc:sldMk cId="4091076399" sldId="1078"/>
            <ac:spMk id="6" creationId="{B9F9C443-D582-4C85-9BBA-8868F322A377}"/>
          </ac:spMkLst>
        </pc:spChg>
      </pc:sldChg>
      <pc:sldChg chg="modSp mod">
        <pc:chgData name="Cesar Augusto Lopez Gallego" userId="0dfa9112-9251-4882-b472-cf2dfcee09d1" providerId="ADAL" clId="{2E186F47-D01D-4C96-9F9F-67D719B602AB}" dt="2023-10-31T11:26:01.544" v="642" actId="20577"/>
        <pc:sldMkLst>
          <pc:docMk/>
          <pc:sldMk cId="1717701852" sldId="1082"/>
        </pc:sldMkLst>
        <pc:spChg chg="mod">
          <ac:chgData name="Cesar Augusto Lopez Gallego" userId="0dfa9112-9251-4882-b472-cf2dfcee09d1" providerId="ADAL" clId="{2E186F47-D01D-4C96-9F9F-67D719B602AB}" dt="2023-10-31T11:26:01.544" v="642" actId="20577"/>
          <ac:spMkLst>
            <pc:docMk/>
            <pc:sldMk cId="1717701852" sldId="1082"/>
            <ac:spMk id="5" creationId="{0E58795F-F304-48F9-AB39-E771483580D8}"/>
          </ac:spMkLst>
        </pc:spChg>
      </pc:sldChg>
      <pc:sldChg chg="addSp delSp modSp new mod modClrScheme chgLayout">
        <pc:chgData name="Cesar Augusto Lopez Gallego" userId="0dfa9112-9251-4882-b472-cf2dfcee09d1" providerId="ADAL" clId="{2E186F47-D01D-4C96-9F9F-67D719B602AB}" dt="2023-10-31T00:16:49.167" v="277" actId="404"/>
        <pc:sldMkLst>
          <pc:docMk/>
          <pc:sldMk cId="927156642" sldId="1083"/>
        </pc:sldMkLst>
        <pc:spChg chg="mod ord">
          <ac:chgData name="Cesar Augusto Lopez Gallego" userId="0dfa9112-9251-4882-b472-cf2dfcee09d1" providerId="ADAL" clId="{2E186F47-D01D-4C96-9F9F-67D719B602AB}" dt="2023-10-31T00:16:49.167" v="277" actId="404"/>
          <ac:spMkLst>
            <pc:docMk/>
            <pc:sldMk cId="927156642" sldId="1083"/>
            <ac:spMk id="2" creationId="{71387952-CDCE-4F5E-B5AF-30B72FDFEA97}"/>
          </ac:spMkLst>
        </pc:spChg>
        <pc:spChg chg="del">
          <ac:chgData name="Cesar Augusto Lopez Gallego" userId="0dfa9112-9251-4882-b472-cf2dfcee09d1" providerId="ADAL" clId="{2E186F47-D01D-4C96-9F9F-67D719B602AB}" dt="2023-10-30T22:17:08.353" v="3" actId="478"/>
          <ac:spMkLst>
            <pc:docMk/>
            <pc:sldMk cId="927156642" sldId="1083"/>
            <ac:spMk id="3" creationId="{46523F4A-3FA6-42FA-BAAD-5E631238A633}"/>
          </ac:spMkLst>
        </pc:spChg>
        <pc:spChg chg="mod ord">
          <ac:chgData name="Cesar Augusto Lopez Gallego" userId="0dfa9112-9251-4882-b472-cf2dfcee09d1" providerId="ADAL" clId="{2E186F47-D01D-4C96-9F9F-67D719B602AB}" dt="2023-10-30T22:18:22.703" v="36" actId="700"/>
          <ac:spMkLst>
            <pc:docMk/>
            <pc:sldMk cId="927156642" sldId="1083"/>
            <ac:spMk id="4" creationId="{748B82E6-8DF1-4DC0-8A63-62391D84373F}"/>
          </ac:spMkLst>
        </pc:spChg>
        <pc:picChg chg="add mod">
          <ac:chgData name="Cesar Augusto Lopez Gallego" userId="0dfa9112-9251-4882-b472-cf2dfcee09d1" providerId="ADAL" clId="{2E186F47-D01D-4C96-9F9F-67D719B602AB}" dt="2023-10-30T23:56:50.403" v="155" actId="1076"/>
          <ac:picMkLst>
            <pc:docMk/>
            <pc:sldMk cId="927156642" sldId="1083"/>
            <ac:picMk id="5" creationId="{E914DAA6-4E3E-467C-89CB-B379BD21E52A}"/>
          </ac:picMkLst>
        </pc:picChg>
        <pc:picChg chg="add mod">
          <ac:chgData name="Cesar Augusto Lopez Gallego" userId="0dfa9112-9251-4882-b472-cf2dfcee09d1" providerId="ADAL" clId="{2E186F47-D01D-4C96-9F9F-67D719B602AB}" dt="2023-10-31T00:16:13.108" v="271"/>
          <ac:picMkLst>
            <pc:docMk/>
            <pc:sldMk cId="927156642" sldId="1083"/>
            <ac:picMk id="6" creationId="{9C608F8E-1B5D-455B-BC90-9AD919A18F87}"/>
          </ac:picMkLst>
        </pc:picChg>
      </pc:sldChg>
      <pc:sldChg chg="addSp delSp modSp new mod modClrScheme chgLayout">
        <pc:chgData name="Cesar Augusto Lopez Gallego" userId="0dfa9112-9251-4882-b472-cf2dfcee09d1" providerId="ADAL" clId="{2E186F47-D01D-4C96-9F9F-67D719B602AB}" dt="2023-10-31T00:17:28.416" v="289" actId="6549"/>
        <pc:sldMkLst>
          <pc:docMk/>
          <pc:sldMk cId="2414240101" sldId="1084"/>
        </pc:sldMkLst>
        <pc:spChg chg="del">
          <ac:chgData name="Cesar Augusto Lopez Gallego" userId="0dfa9112-9251-4882-b472-cf2dfcee09d1" providerId="ADAL" clId="{2E186F47-D01D-4C96-9F9F-67D719B602AB}" dt="2023-10-30T22:18:34.860" v="37" actId="700"/>
          <ac:spMkLst>
            <pc:docMk/>
            <pc:sldMk cId="2414240101" sldId="1084"/>
            <ac:spMk id="2" creationId="{22AECDA2-0F1A-4C93-BBB3-DDC12BD159C6}"/>
          </ac:spMkLst>
        </pc:spChg>
        <pc:spChg chg="del">
          <ac:chgData name="Cesar Augusto Lopez Gallego" userId="0dfa9112-9251-4882-b472-cf2dfcee09d1" providerId="ADAL" clId="{2E186F47-D01D-4C96-9F9F-67D719B602AB}" dt="2023-10-30T22:18:34.860" v="37" actId="700"/>
          <ac:spMkLst>
            <pc:docMk/>
            <pc:sldMk cId="2414240101" sldId="1084"/>
            <ac:spMk id="3" creationId="{ECB29244-F384-4C4A-840A-C3D38B145369}"/>
          </ac:spMkLst>
        </pc:spChg>
        <pc:spChg chg="mod ord">
          <ac:chgData name="Cesar Augusto Lopez Gallego" userId="0dfa9112-9251-4882-b472-cf2dfcee09d1" providerId="ADAL" clId="{2E186F47-D01D-4C96-9F9F-67D719B602AB}" dt="2023-10-30T22:18:34.860" v="37" actId="700"/>
          <ac:spMkLst>
            <pc:docMk/>
            <pc:sldMk cId="2414240101" sldId="1084"/>
            <ac:spMk id="4" creationId="{9E306D1E-8D64-4F1C-8862-D17466C783DA}"/>
          </ac:spMkLst>
        </pc:spChg>
        <pc:spChg chg="add mod">
          <ac:chgData name="Cesar Augusto Lopez Gallego" userId="0dfa9112-9251-4882-b472-cf2dfcee09d1" providerId="ADAL" clId="{2E186F47-D01D-4C96-9F9F-67D719B602AB}" dt="2023-10-31T00:17:28.416" v="289" actId="6549"/>
          <ac:spMkLst>
            <pc:docMk/>
            <pc:sldMk cId="2414240101" sldId="1084"/>
            <ac:spMk id="5" creationId="{378265A3-DCBA-4868-B890-7455E10A2C54}"/>
          </ac:spMkLst>
        </pc:spChg>
        <pc:picChg chg="add mod">
          <ac:chgData name="Cesar Augusto Lopez Gallego" userId="0dfa9112-9251-4882-b472-cf2dfcee09d1" providerId="ADAL" clId="{2E186F47-D01D-4C96-9F9F-67D719B602AB}" dt="2023-10-30T23:57:45.536" v="158" actId="1076"/>
          <ac:picMkLst>
            <pc:docMk/>
            <pc:sldMk cId="2414240101" sldId="1084"/>
            <ac:picMk id="7" creationId="{551EC7B6-1169-4AE1-B8BD-57BC7A2C670B}"/>
          </ac:picMkLst>
        </pc:picChg>
        <pc:picChg chg="add del mod">
          <ac:chgData name="Cesar Augusto Lopez Gallego" userId="0dfa9112-9251-4882-b472-cf2dfcee09d1" providerId="ADAL" clId="{2E186F47-D01D-4C96-9F9F-67D719B602AB}" dt="2023-10-30T22:19:47.558" v="54" actId="21"/>
          <ac:picMkLst>
            <pc:docMk/>
            <pc:sldMk cId="2414240101" sldId="1084"/>
            <ac:picMk id="9" creationId="{359DE2D7-3C12-416F-936B-9CE35BB2AC58}"/>
          </ac:picMkLst>
        </pc:picChg>
        <pc:picChg chg="add del mod">
          <ac:chgData name="Cesar Augusto Lopez Gallego" userId="0dfa9112-9251-4882-b472-cf2dfcee09d1" providerId="ADAL" clId="{2E186F47-D01D-4C96-9F9F-67D719B602AB}" dt="2023-10-31T00:15:31.112" v="235" actId="478"/>
          <ac:picMkLst>
            <pc:docMk/>
            <pc:sldMk cId="2414240101" sldId="1084"/>
            <ac:picMk id="11" creationId="{1E516DBE-321A-4332-9313-DDC9AB7F785F}"/>
          </ac:picMkLst>
        </pc:picChg>
        <pc:picChg chg="add mod">
          <ac:chgData name="Cesar Augusto Lopez Gallego" userId="0dfa9112-9251-4882-b472-cf2dfcee09d1" providerId="ADAL" clId="{2E186F47-D01D-4C96-9F9F-67D719B602AB}" dt="2023-10-31T00:15:31.610" v="236"/>
          <ac:picMkLst>
            <pc:docMk/>
            <pc:sldMk cId="2414240101" sldId="1084"/>
            <ac:picMk id="12" creationId="{FBF2528E-DAD0-44D6-AAFD-3CF314B04C25}"/>
          </ac:picMkLst>
        </pc:picChg>
      </pc:sldChg>
      <pc:sldChg chg="addSp modSp new mod ord">
        <pc:chgData name="Cesar Augusto Lopez Gallego" userId="0dfa9112-9251-4882-b472-cf2dfcee09d1" providerId="ADAL" clId="{2E186F47-D01D-4C96-9F9F-67D719B602AB}" dt="2023-10-31T00:24:09.685" v="353" actId="1076"/>
        <pc:sldMkLst>
          <pc:docMk/>
          <pc:sldMk cId="1238495432" sldId="1085"/>
        </pc:sldMkLst>
        <pc:spChg chg="add mod">
          <ac:chgData name="Cesar Augusto Lopez Gallego" userId="0dfa9112-9251-4882-b472-cf2dfcee09d1" providerId="ADAL" clId="{2E186F47-D01D-4C96-9F9F-67D719B602AB}" dt="2023-10-31T00:23:55.495" v="351" actId="14100"/>
          <ac:spMkLst>
            <pc:docMk/>
            <pc:sldMk cId="1238495432" sldId="1085"/>
            <ac:spMk id="3" creationId="{DCDFD408-0444-4ED6-A73E-BF93FF5F10E3}"/>
          </ac:spMkLst>
        </pc:spChg>
        <pc:picChg chg="add mod ord">
          <ac:chgData name="Cesar Augusto Lopez Gallego" userId="0dfa9112-9251-4882-b472-cf2dfcee09d1" providerId="ADAL" clId="{2E186F47-D01D-4C96-9F9F-67D719B602AB}" dt="2023-10-31T00:23:05.745" v="310" actId="14100"/>
          <ac:picMkLst>
            <pc:docMk/>
            <pc:sldMk cId="1238495432" sldId="1085"/>
            <ac:picMk id="2" creationId="{0FF9B419-6B56-4E31-B3BC-43F7463858AB}"/>
          </ac:picMkLst>
        </pc:picChg>
        <pc:picChg chg="add mod">
          <ac:chgData name="Cesar Augusto Lopez Gallego" userId="0dfa9112-9251-4882-b472-cf2dfcee09d1" providerId="ADAL" clId="{2E186F47-D01D-4C96-9F9F-67D719B602AB}" dt="2023-10-31T00:23:52.548" v="350" actId="1076"/>
          <ac:picMkLst>
            <pc:docMk/>
            <pc:sldMk cId="1238495432" sldId="1085"/>
            <ac:picMk id="5" creationId="{DA2026C3-B50E-4F78-A698-A532B5A7E054}"/>
          </ac:picMkLst>
        </pc:picChg>
        <pc:picChg chg="add mod ord">
          <ac:chgData name="Cesar Augusto Lopez Gallego" userId="0dfa9112-9251-4882-b472-cf2dfcee09d1" providerId="ADAL" clId="{2E186F47-D01D-4C96-9F9F-67D719B602AB}" dt="2023-10-31T00:24:09.685" v="353" actId="1076"/>
          <ac:picMkLst>
            <pc:docMk/>
            <pc:sldMk cId="1238495432" sldId="1085"/>
            <ac:picMk id="7" creationId="{524A6042-2826-4163-8E26-155C5ED63B85}"/>
          </ac:picMkLst>
        </pc:picChg>
      </pc:sldChg>
      <pc:sldChg chg="addSp delSp modSp new mod">
        <pc:chgData name="Cesar Augusto Lopez Gallego" userId="0dfa9112-9251-4882-b472-cf2dfcee09d1" providerId="ADAL" clId="{2E186F47-D01D-4C96-9F9F-67D719B602AB}" dt="2023-10-31T00:17:20.022" v="288" actId="1076"/>
        <pc:sldMkLst>
          <pc:docMk/>
          <pc:sldMk cId="1666523791" sldId="1086"/>
        </pc:sldMkLst>
        <pc:spChg chg="add mod">
          <ac:chgData name="Cesar Augusto Lopez Gallego" userId="0dfa9112-9251-4882-b472-cf2dfcee09d1" providerId="ADAL" clId="{2E186F47-D01D-4C96-9F9F-67D719B602AB}" dt="2023-10-31T00:17:16.618" v="287" actId="403"/>
          <ac:spMkLst>
            <pc:docMk/>
            <pc:sldMk cId="1666523791" sldId="1086"/>
            <ac:spMk id="4" creationId="{ACDD16DC-2034-4EF7-89B7-64096D65EF35}"/>
          </ac:spMkLst>
        </pc:spChg>
        <pc:picChg chg="add del mod">
          <ac:chgData name="Cesar Augusto Lopez Gallego" userId="0dfa9112-9251-4882-b472-cf2dfcee09d1" providerId="ADAL" clId="{2E186F47-D01D-4C96-9F9F-67D719B602AB}" dt="2023-10-30T23:55:33.532" v="108" actId="478"/>
          <ac:picMkLst>
            <pc:docMk/>
            <pc:sldMk cId="1666523791" sldId="1086"/>
            <ac:picMk id="3" creationId="{8EC3A8AB-ACE8-419A-91E0-361264F7E1AC}"/>
          </ac:picMkLst>
        </pc:picChg>
        <pc:picChg chg="add mod">
          <ac:chgData name="Cesar Augusto Lopez Gallego" userId="0dfa9112-9251-4882-b472-cf2dfcee09d1" providerId="ADAL" clId="{2E186F47-D01D-4C96-9F9F-67D719B602AB}" dt="2023-10-31T00:17:20.022" v="288" actId="1076"/>
          <ac:picMkLst>
            <pc:docMk/>
            <pc:sldMk cId="1666523791" sldId="1086"/>
            <ac:picMk id="6" creationId="{81CFAB07-0DD9-478D-86E9-09C87B760C28}"/>
          </ac:picMkLst>
        </pc:picChg>
        <pc:picChg chg="add mod">
          <ac:chgData name="Cesar Augusto Lopez Gallego" userId="0dfa9112-9251-4882-b472-cf2dfcee09d1" providerId="ADAL" clId="{2E186F47-D01D-4C96-9F9F-67D719B602AB}" dt="2023-10-31T00:17:09.308" v="281"/>
          <ac:picMkLst>
            <pc:docMk/>
            <pc:sldMk cId="1666523791" sldId="1086"/>
            <ac:picMk id="7" creationId="{EA51A9E4-1513-4BFE-9B48-EB690C0EB87E}"/>
          </ac:picMkLst>
        </pc:picChg>
      </pc:sldChg>
      <pc:sldChg chg="addSp modSp new mod">
        <pc:chgData name="Cesar Augusto Lopez Gallego" userId="0dfa9112-9251-4882-b472-cf2dfcee09d1" providerId="ADAL" clId="{2E186F47-D01D-4C96-9F9F-67D719B602AB}" dt="2023-10-31T00:18:01.081" v="296" actId="1076"/>
        <pc:sldMkLst>
          <pc:docMk/>
          <pc:sldMk cId="1459981184" sldId="1087"/>
        </pc:sldMkLst>
        <pc:spChg chg="add mod">
          <ac:chgData name="Cesar Augusto Lopez Gallego" userId="0dfa9112-9251-4882-b472-cf2dfcee09d1" providerId="ADAL" clId="{2E186F47-D01D-4C96-9F9F-67D719B602AB}" dt="2023-10-31T00:18:01.081" v="296" actId="1076"/>
          <ac:spMkLst>
            <pc:docMk/>
            <pc:sldMk cId="1459981184" sldId="1087"/>
            <ac:spMk id="4" creationId="{B59DE77F-F369-4F45-B038-6DEA70524241}"/>
          </ac:spMkLst>
        </pc:spChg>
        <pc:picChg chg="add mod">
          <ac:chgData name="Cesar Augusto Lopez Gallego" userId="0dfa9112-9251-4882-b472-cf2dfcee09d1" providerId="ADAL" clId="{2E186F47-D01D-4C96-9F9F-67D719B602AB}" dt="2023-10-30T23:56:41.754" v="153" actId="1076"/>
          <ac:picMkLst>
            <pc:docMk/>
            <pc:sldMk cId="1459981184" sldId="1087"/>
            <ac:picMk id="3" creationId="{A54E7010-528B-448C-83EB-CC9D7AF5D6BB}"/>
          </ac:picMkLst>
        </pc:picChg>
        <pc:picChg chg="add mod">
          <ac:chgData name="Cesar Augusto Lopez Gallego" userId="0dfa9112-9251-4882-b472-cf2dfcee09d1" providerId="ADAL" clId="{2E186F47-D01D-4C96-9F9F-67D719B602AB}" dt="2023-10-31T00:17:56.119" v="295"/>
          <ac:picMkLst>
            <pc:docMk/>
            <pc:sldMk cId="1459981184" sldId="1087"/>
            <ac:picMk id="5" creationId="{08277AA0-E781-43CF-86E6-C26A2E438470}"/>
          </ac:picMkLst>
        </pc:picChg>
      </pc:sldChg>
      <pc:sldChg chg="addSp delSp modSp new mod">
        <pc:chgData name="Cesar Augusto Lopez Gallego" userId="0dfa9112-9251-4882-b472-cf2dfcee09d1" providerId="ADAL" clId="{2E186F47-D01D-4C96-9F9F-67D719B602AB}" dt="2023-10-31T00:32:44.835" v="454" actId="1076"/>
        <pc:sldMkLst>
          <pc:docMk/>
          <pc:sldMk cId="3401562383" sldId="1088"/>
        </pc:sldMkLst>
        <pc:spChg chg="add mod">
          <ac:chgData name="Cesar Augusto Lopez Gallego" userId="0dfa9112-9251-4882-b472-cf2dfcee09d1" providerId="ADAL" clId="{2E186F47-D01D-4C96-9F9F-67D719B602AB}" dt="2023-10-31T00:32:44.835" v="454" actId="1076"/>
          <ac:spMkLst>
            <pc:docMk/>
            <pc:sldMk cId="3401562383" sldId="1088"/>
            <ac:spMk id="8" creationId="{266EB49D-F485-4C8B-B524-A17E9A3F6EAB}"/>
          </ac:spMkLst>
        </pc:spChg>
        <pc:picChg chg="add del mod">
          <ac:chgData name="Cesar Augusto Lopez Gallego" userId="0dfa9112-9251-4882-b472-cf2dfcee09d1" providerId="ADAL" clId="{2E186F47-D01D-4C96-9F9F-67D719B602AB}" dt="2023-10-31T00:28:36.969" v="360" actId="478"/>
          <ac:picMkLst>
            <pc:docMk/>
            <pc:sldMk cId="3401562383" sldId="1088"/>
            <ac:picMk id="3" creationId="{005E04B8-6700-45B5-899C-A154BECF1F31}"/>
          </ac:picMkLst>
        </pc:picChg>
        <pc:picChg chg="add mod">
          <ac:chgData name="Cesar Augusto Lopez Gallego" userId="0dfa9112-9251-4882-b472-cf2dfcee09d1" providerId="ADAL" clId="{2E186F47-D01D-4C96-9F9F-67D719B602AB}" dt="2023-10-31T00:32:17.919" v="448" actId="1076"/>
          <ac:picMkLst>
            <pc:docMk/>
            <pc:sldMk cId="3401562383" sldId="1088"/>
            <ac:picMk id="5" creationId="{E53D6722-3521-4BBE-9F44-87B22A78A947}"/>
          </ac:picMkLst>
        </pc:picChg>
        <pc:picChg chg="add mod">
          <ac:chgData name="Cesar Augusto Lopez Gallego" userId="0dfa9112-9251-4882-b472-cf2dfcee09d1" providerId="ADAL" clId="{2E186F47-D01D-4C96-9F9F-67D719B602AB}" dt="2023-10-31T00:32:24.458" v="450" actId="1076"/>
          <ac:picMkLst>
            <pc:docMk/>
            <pc:sldMk cId="3401562383" sldId="1088"/>
            <ac:picMk id="7" creationId="{422D2244-5903-4E5E-9938-175FA26BC095}"/>
          </ac:picMkLst>
        </pc:picChg>
        <pc:picChg chg="add mod">
          <ac:chgData name="Cesar Augusto Lopez Gallego" userId="0dfa9112-9251-4882-b472-cf2dfcee09d1" providerId="ADAL" clId="{2E186F47-D01D-4C96-9F9F-67D719B602AB}" dt="2023-10-31T00:31:17.124" v="375"/>
          <ac:picMkLst>
            <pc:docMk/>
            <pc:sldMk cId="3401562383" sldId="1088"/>
            <ac:picMk id="9" creationId="{B24E0A23-7F5F-44AE-8512-920A32CD292A}"/>
          </ac:picMkLst>
        </pc:picChg>
      </pc:sldChg>
      <pc:sldChg chg="addSp delSp modSp new mod modClrScheme chgLayout">
        <pc:chgData name="Cesar Augusto Lopez Gallego" userId="0dfa9112-9251-4882-b472-cf2dfcee09d1" providerId="ADAL" clId="{2E186F47-D01D-4C96-9F9F-67D719B602AB}" dt="2023-10-31T00:33:23.138" v="460" actId="1076"/>
        <pc:sldMkLst>
          <pc:docMk/>
          <pc:sldMk cId="895755671" sldId="1089"/>
        </pc:sldMkLst>
        <pc:spChg chg="del">
          <ac:chgData name="Cesar Augusto Lopez Gallego" userId="0dfa9112-9251-4882-b472-cf2dfcee09d1" providerId="ADAL" clId="{2E186F47-D01D-4C96-9F9F-67D719B602AB}" dt="2023-10-31T00:33:09.569" v="456" actId="700"/>
          <ac:spMkLst>
            <pc:docMk/>
            <pc:sldMk cId="895755671" sldId="1089"/>
            <ac:spMk id="2" creationId="{8FE8BB57-7D43-4C92-93D7-15EB306ABEE8}"/>
          </ac:spMkLst>
        </pc:spChg>
        <pc:spChg chg="del">
          <ac:chgData name="Cesar Augusto Lopez Gallego" userId="0dfa9112-9251-4882-b472-cf2dfcee09d1" providerId="ADAL" clId="{2E186F47-D01D-4C96-9F9F-67D719B602AB}" dt="2023-10-31T00:33:09.569" v="456" actId="700"/>
          <ac:spMkLst>
            <pc:docMk/>
            <pc:sldMk cId="895755671" sldId="1089"/>
            <ac:spMk id="3" creationId="{4659EA1D-A69B-4BE9-AFAE-19FE36B7F50C}"/>
          </ac:spMkLst>
        </pc:spChg>
        <pc:spChg chg="mod ord">
          <ac:chgData name="Cesar Augusto Lopez Gallego" userId="0dfa9112-9251-4882-b472-cf2dfcee09d1" providerId="ADAL" clId="{2E186F47-D01D-4C96-9F9F-67D719B602AB}" dt="2023-10-31T00:33:09.569" v="456" actId="700"/>
          <ac:spMkLst>
            <pc:docMk/>
            <pc:sldMk cId="895755671" sldId="1089"/>
            <ac:spMk id="4" creationId="{6FA4D213-4996-46D1-BEAF-14F220882B99}"/>
          </ac:spMkLst>
        </pc:spChg>
        <pc:picChg chg="add mod">
          <ac:chgData name="Cesar Augusto Lopez Gallego" userId="0dfa9112-9251-4882-b472-cf2dfcee09d1" providerId="ADAL" clId="{2E186F47-D01D-4C96-9F9F-67D719B602AB}" dt="2023-10-31T00:33:23.138" v="460" actId="1076"/>
          <ac:picMkLst>
            <pc:docMk/>
            <pc:sldMk cId="895755671" sldId="1089"/>
            <ac:picMk id="5" creationId="{24FA68D6-71FE-4840-A938-6CF593975501}"/>
          </ac:picMkLst>
        </pc:picChg>
      </pc:sldChg>
    </pc:docChg>
  </pc:docChgLst>
  <pc:docChgLst>
    <pc:chgData name="Cesar Augusto Lopez Gallego" userId="0dfa9112-9251-4882-b472-cf2dfcee09d1" providerId="ADAL" clId="{D62E2E2D-8185-45A7-9C22-077188A015BB}"/>
    <pc:docChg chg="undo redo custSel addSld delSld modSld sldOrd">
      <pc:chgData name="Cesar Augusto Lopez Gallego" userId="0dfa9112-9251-4882-b472-cf2dfcee09d1" providerId="ADAL" clId="{D62E2E2D-8185-45A7-9C22-077188A015BB}" dt="2023-02-06T17:47:27.752" v="8145" actId="1076"/>
      <pc:docMkLst>
        <pc:docMk/>
      </pc:docMkLst>
      <pc:sldChg chg="add">
        <pc:chgData name="Cesar Augusto Lopez Gallego" userId="0dfa9112-9251-4882-b472-cf2dfcee09d1" providerId="ADAL" clId="{D62E2E2D-8185-45A7-9C22-077188A015BB}" dt="2023-01-30T23:05:44.629" v="0"/>
        <pc:sldMkLst>
          <pc:docMk/>
          <pc:sldMk cId="2066548019" sldId="270"/>
        </pc:sldMkLst>
      </pc:sldChg>
      <pc:sldChg chg="addSp delSp modSp add modAnim">
        <pc:chgData name="Cesar Augusto Lopez Gallego" userId="0dfa9112-9251-4882-b472-cf2dfcee09d1" providerId="ADAL" clId="{D62E2E2D-8185-45A7-9C22-077188A015BB}" dt="2023-01-31T00:05:00.603" v="552"/>
        <pc:sldMkLst>
          <pc:docMk/>
          <pc:sldMk cId="1210965516" sldId="341"/>
        </pc:sldMkLst>
        <pc:spChg chg="del mod">
          <ac:chgData name="Cesar Augusto Lopez Gallego" userId="0dfa9112-9251-4882-b472-cf2dfcee09d1" providerId="ADAL" clId="{D62E2E2D-8185-45A7-9C22-077188A015BB}" dt="2023-01-30T23:46:02.953" v="77" actId="478"/>
          <ac:spMkLst>
            <pc:docMk/>
            <pc:sldMk cId="1210965516" sldId="341"/>
            <ac:spMk id="7" creationId="{00000000-0000-0000-0000-000000000000}"/>
          </ac:spMkLst>
        </pc:spChg>
        <pc:spChg chg="del mod">
          <ac:chgData name="Cesar Augusto Lopez Gallego" userId="0dfa9112-9251-4882-b472-cf2dfcee09d1" providerId="ADAL" clId="{D62E2E2D-8185-45A7-9C22-077188A015BB}" dt="2023-01-31T00:05:00.145" v="551" actId="478"/>
          <ac:spMkLst>
            <pc:docMk/>
            <pc:sldMk cId="1210965516" sldId="341"/>
            <ac:spMk id="16" creationId="{00000000-0000-0000-0000-000000000000}"/>
          </ac:spMkLst>
        </pc:spChg>
        <pc:spChg chg="del mod">
          <ac:chgData name="Cesar Augusto Lopez Gallego" userId="0dfa9112-9251-4882-b472-cf2dfcee09d1" providerId="ADAL" clId="{D62E2E2D-8185-45A7-9C22-077188A015BB}" dt="2023-01-30T23:23:53.146" v="40" actId="478"/>
          <ac:spMkLst>
            <pc:docMk/>
            <pc:sldMk cId="1210965516" sldId="341"/>
            <ac:spMk id="38" creationId="{00000000-0000-0000-0000-000000000000}"/>
          </ac:spMkLst>
        </pc:spChg>
        <pc:spChg chg="del">
          <ac:chgData name="Cesar Augusto Lopez Gallego" userId="0dfa9112-9251-4882-b472-cf2dfcee09d1" providerId="ADAL" clId="{D62E2E2D-8185-45A7-9C22-077188A015BB}" dt="2023-01-30T23:23:56.813" v="41" actId="478"/>
          <ac:spMkLst>
            <pc:docMk/>
            <pc:sldMk cId="1210965516" sldId="341"/>
            <ac:spMk id="39" creationId="{00000000-0000-0000-0000-000000000000}"/>
          </ac:spMkLst>
        </pc:spChg>
        <pc:spChg chg="add mod">
          <ac:chgData name="Cesar Augusto Lopez Gallego" userId="0dfa9112-9251-4882-b472-cf2dfcee09d1" providerId="ADAL" clId="{D62E2E2D-8185-45A7-9C22-077188A015BB}" dt="2023-01-30T23:51:19.463" v="331" actId="1076"/>
          <ac:spMkLst>
            <pc:docMk/>
            <pc:sldMk cId="1210965516" sldId="341"/>
            <ac:spMk id="40" creationId="{750A404B-507C-4C38-AAE7-6B29630F70F9}"/>
          </ac:spMkLst>
        </pc:spChg>
        <pc:spChg chg="add mod">
          <ac:chgData name="Cesar Augusto Lopez Gallego" userId="0dfa9112-9251-4882-b472-cf2dfcee09d1" providerId="ADAL" clId="{D62E2E2D-8185-45A7-9C22-077188A015BB}" dt="2023-01-30T23:52:21.029" v="344" actId="6549"/>
          <ac:spMkLst>
            <pc:docMk/>
            <pc:sldMk cId="1210965516" sldId="341"/>
            <ac:spMk id="41" creationId="{52257F96-6E25-4CC5-B5AC-45166F2A1D42}"/>
          </ac:spMkLst>
        </pc:spChg>
        <pc:spChg chg="add">
          <ac:chgData name="Cesar Augusto Lopez Gallego" userId="0dfa9112-9251-4882-b472-cf2dfcee09d1" providerId="ADAL" clId="{D62E2E2D-8185-45A7-9C22-077188A015BB}" dt="2023-01-31T00:05:00.603" v="552"/>
          <ac:spMkLst>
            <pc:docMk/>
            <pc:sldMk cId="1210965516" sldId="341"/>
            <ac:spMk id="43" creationId="{44FB3E79-2CEB-4967-8700-E8D5B7525D59}"/>
          </ac:spMkLst>
        </pc:spChg>
        <pc:spChg chg="del mod">
          <ac:chgData name="Cesar Augusto Lopez Gallego" userId="0dfa9112-9251-4882-b472-cf2dfcee09d1" providerId="ADAL" clId="{D62E2E2D-8185-45A7-9C22-077188A015BB}" dt="2023-01-30T23:47:44.148" v="87" actId="478"/>
          <ac:spMkLst>
            <pc:docMk/>
            <pc:sldMk cId="1210965516" sldId="341"/>
            <ac:spMk id="71" creationId="{00000000-0000-0000-0000-000000000000}"/>
          </ac:spMkLst>
        </pc:spChg>
        <pc:grpChg chg="mod">
          <ac:chgData name="Cesar Augusto Lopez Gallego" userId="0dfa9112-9251-4882-b472-cf2dfcee09d1" providerId="ADAL" clId="{D62E2E2D-8185-45A7-9C22-077188A015BB}" dt="2023-01-30T23:51:19.463" v="331" actId="1076"/>
          <ac:grpSpMkLst>
            <pc:docMk/>
            <pc:sldMk cId="1210965516" sldId="341"/>
            <ac:grpSpMk id="9" creationId="{00000000-0000-0000-0000-000000000000}"/>
          </ac:grpSpMkLst>
        </pc:grpChg>
        <pc:grpChg chg="mod">
          <ac:chgData name="Cesar Augusto Lopez Gallego" userId="0dfa9112-9251-4882-b472-cf2dfcee09d1" providerId="ADAL" clId="{D62E2E2D-8185-45A7-9C22-077188A015BB}" dt="2023-01-30T23:51:19.463" v="331" actId="1076"/>
          <ac:grpSpMkLst>
            <pc:docMk/>
            <pc:sldMk cId="1210965516" sldId="341"/>
            <ac:grpSpMk id="24" creationId="{00000000-0000-0000-0000-000000000000}"/>
          </ac:grpSpMkLst>
        </pc:grpChg>
        <pc:picChg chg="add mod">
          <ac:chgData name="Cesar Augusto Lopez Gallego" userId="0dfa9112-9251-4882-b472-cf2dfcee09d1" providerId="ADAL" clId="{D62E2E2D-8185-45A7-9C22-077188A015BB}" dt="2023-01-30T23:51:19.463" v="331" actId="1076"/>
          <ac:picMkLst>
            <pc:docMk/>
            <pc:sldMk cId="1210965516" sldId="341"/>
            <ac:picMk id="3" creationId="{DE3D3168-AB92-47F9-B11E-AF5DF1A04647}"/>
          </ac:picMkLst>
        </pc:picChg>
        <pc:picChg chg="add mod">
          <ac:chgData name="Cesar Augusto Lopez Gallego" userId="0dfa9112-9251-4882-b472-cf2dfcee09d1" providerId="ADAL" clId="{D62E2E2D-8185-45A7-9C22-077188A015BB}" dt="2023-01-30T23:51:19.463" v="331" actId="1076"/>
          <ac:picMkLst>
            <pc:docMk/>
            <pc:sldMk cId="1210965516" sldId="341"/>
            <ac:picMk id="5" creationId="{5E4FB743-BAA9-4939-89CE-5344A07E2F8B}"/>
          </ac:picMkLst>
        </pc:picChg>
        <pc:picChg chg="add mod">
          <ac:chgData name="Cesar Augusto Lopez Gallego" userId="0dfa9112-9251-4882-b472-cf2dfcee09d1" providerId="ADAL" clId="{D62E2E2D-8185-45A7-9C22-077188A015BB}" dt="2023-01-30T23:51:19.463" v="331" actId="1076"/>
          <ac:picMkLst>
            <pc:docMk/>
            <pc:sldMk cId="1210965516" sldId="341"/>
            <ac:picMk id="8" creationId="{D9310153-529F-43DD-83E5-B628C45E1878}"/>
          </ac:picMkLst>
        </pc:picChg>
      </pc:sldChg>
      <pc:sldChg chg="modSp add">
        <pc:chgData name="Cesar Augusto Lopez Gallego" userId="0dfa9112-9251-4882-b472-cf2dfcee09d1" providerId="ADAL" clId="{D62E2E2D-8185-45A7-9C22-077188A015BB}" dt="2023-01-31T00:15:22.032" v="900" actId="1076"/>
        <pc:sldMkLst>
          <pc:docMk/>
          <pc:sldMk cId="2892640378" sldId="347"/>
        </pc:sldMkLst>
        <pc:spChg chg="mod">
          <ac:chgData name="Cesar Augusto Lopez Gallego" userId="0dfa9112-9251-4882-b472-cf2dfcee09d1" providerId="ADAL" clId="{D62E2E2D-8185-45A7-9C22-077188A015BB}" dt="2023-01-31T00:15:22.032" v="900" actId="1076"/>
          <ac:spMkLst>
            <pc:docMk/>
            <pc:sldMk cId="2892640378" sldId="347"/>
            <ac:spMk id="3" creationId="{00000000-0000-0000-0000-000000000000}"/>
          </ac:spMkLst>
        </pc:spChg>
        <pc:spChg chg="mod">
          <ac:chgData name="Cesar Augusto Lopez Gallego" userId="0dfa9112-9251-4882-b472-cf2dfcee09d1" providerId="ADAL" clId="{D62E2E2D-8185-45A7-9C22-077188A015BB}" dt="2023-01-31T00:14:10.879" v="894" actId="1076"/>
          <ac:spMkLst>
            <pc:docMk/>
            <pc:sldMk cId="2892640378" sldId="347"/>
            <ac:spMk id="16" creationId="{00000000-0000-0000-0000-000000000000}"/>
          </ac:spMkLst>
        </pc:spChg>
      </pc:sldChg>
      <pc:sldChg chg="modSp add del">
        <pc:chgData name="Cesar Augusto Lopez Gallego" userId="0dfa9112-9251-4882-b472-cf2dfcee09d1" providerId="ADAL" clId="{D62E2E2D-8185-45A7-9C22-077188A015BB}" dt="2023-01-31T18:23:58.927" v="4475" actId="2696"/>
        <pc:sldMkLst>
          <pc:docMk/>
          <pc:sldMk cId="3084674834" sldId="348"/>
        </pc:sldMkLst>
        <pc:spChg chg="mod">
          <ac:chgData name="Cesar Augusto Lopez Gallego" userId="0dfa9112-9251-4882-b472-cf2dfcee09d1" providerId="ADAL" clId="{D62E2E2D-8185-45A7-9C22-077188A015BB}" dt="2023-01-30T23:08:27.605" v="37" actId="108"/>
          <ac:spMkLst>
            <pc:docMk/>
            <pc:sldMk cId="3084674834" sldId="348"/>
            <ac:spMk id="16" creationId="{00000000-0000-0000-0000-000000000000}"/>
          </ac:spMkLst>
        </pc:spChg>
      </pc:sldChg>
      <pc:sldChg chg="modSp add">
        <pc:chgData name="Cesar Augusto Lopez Gallego" userId="0dfa9112-9251-4882-b472-cf2dfcee09d1" providerId="ADAL" clId="{D62E2E2D-8185-45A7-9C22-077188A015BB}" dt="2023-01-31T00:18:22.779" v="904" actId="14100"/>
        <pc:sldMkLst>
          <pc:docMk/>
          <pc:sldMk cId="3716885616" sldId="350"/>
        </pc:sldMkLst>
        <pc:spChg chg="mod">
          <ac:chgData name="Cesar Augusto Lopez Gallego" userId="0dfa9112-9251-4882-b472-cf2dfcee09d1" providerId="ADAL" clId="{D62E2E2D-8185-45A7-9C22-077188A015BB}" dt="2023-01-31T00:15:06.348" v="898" actId="404"/>
          <ac:spMkLst>
            <pc:docMk/>
            <pc:sldMk cId="3716885616" sldId="350"/>
            <ac:spMk id="3" creationId="{00000000-0000-0000-0000-000000000000}"/>
          </ac:spMkLst>
        </pc:spChg>
        <pc:spChg chg="mod">
          <ac:chgData name="Cesar Augusto Lopez Gallego" userId="0dfa9112-9251-4882-b472-cf2dfcee09d1" providerId="ADAL" clId="{D62E2E2D-8185-45A7-9C22-077188A015BB}" dt="2023-01-31T00:18:22.779" v="904" actId="14100"/>
          <ac:spMkLst>
            <pc:docMk/>
            <pc:sldMk cId="3716885616" sldId="350"/>
            <ac:spMk id="16" creationId="{00000000-0000-0000-0000-000000000000}"/>
          </ac:spMkLst>
        </pc:spChg>
      </pc:sldChg>
      <pc:sldChg chg="addSp delSp modSp add">
        <pc:chgData name="Cesar Augusto Lopez Gallego" userId="0dfa9112-9251-4882-b472-cf2dfcee09d1" providerId="ADAL" clId="{D62E2E2D-8185-45A7-9C22-077188A015BB}" dt="2023-01-31T00:13:29.936" v="891"/>
        <pc:sldMkLst>
          <pc:docMk/>
          <pc:sldMk cId="504731201" sldId="351"/>
        </pc:sldMkLst>
        <pc:spChg chg="mod">
          <ac:chgData name="Cesar Augusto Lopez Gallego" userId="0dfa9112-9251-4882-b472-cf2dfcee09d1" providerId="ADAL" clId="{D62E2E2D-8185-45A7-9C22-077188A015BB}" dt="2023-01-31T00:13:10.379" v="889" actId="14100"/>
          <ac:spMkLst>
            <pc:docMk/>
            <pc:sldMk cId="504731201" sldId="351"/>
            <ac:spMk id="40" creationId="{00000000-0000-0000-0000-000000000000}"/>
          </ac:spMkLst>
        </pc:spChg>
        <pc:spChg chg="del">
          <ac:chgData name="Cesar Augusto Lopez Gallego" userId="0dfa9112-9251-4882-b472-cf2dfcee09d1" providerId="ADAL" clId="{D62E2E2D-8185-45A7-9C22-077188A015BB}" dt="2023-01-31T00:13:29.048" v="890" actId="478"/>
          <ac:spMkLst>
            <pc:docMk/>
            <pc:sldMk cId="504731201" sldId="351"/>
            <ac:spMk id="242" creationId="{48129988-C655-446D-8B40-AB728F5812B7}"/>
          </ac:spMkLst>
        </pc:spChg>
        <pc:spChg chg="add">
          <ac:chgData name="Cesar Augusto Lopez Gallego" userId="0dfa9112-9251-4882-b472-cf2dfcee09d1" providerId="ADAL" clId="{D62E2E2D-8185-45A7-9C22-077188A015BB}" dt="2023-01-31T00:13:29.936" v="891"/>
          <ac:spMkLst>
            <pc:docMk/>
            <pc:sldMk cId="504731201" sldId="351"/>
            <ac:spMk id="243" creationId="{A81F3784-865C-40EA-BDDF-E3B1202D6234}"/>
          </ac:spMkLst>
        </pc:spChg>
        <pc:grpChg chg="del">
          <ac:chgData name="Cesar Augusto Lopez Gallego" userId="0dfa9112-9251-4882-b472-cf2dfcee09d1" providerId="ADAL" clId="{D62E2E2D-8185-45A7-9C22-077188A015BB}" dt="2023-01-31T00:07:17.139" v="558" actId="478"/>
          <ac:grpSpMkLst>
            <pc:docMk/>
            <pc:sldMk cId="504731201" sldId="351"/>
            <ac:grpSpMk id="41" creationId="{00000000-0000-0000-0000-000000000000}"/>
          </ac:grpSpMkLst>
        </pc:grpChg>
        <pc:picChg chg="add mod">
          <ac:chgData name="Cesar Augusto Lopez Gallego" userId="0dfa9112-9251-4882-b472-cf2dfcee09d1" providerId="ADAL" clId="{D62E2E2D-8185-45A7-9C22-077188A015BB}" dt="2023-01-31T00:07:32.182" v="565" actId="14100"/>
          <ac:picMkLst>
            <pc:docMk/>
            <pc:sldMk cId="504731201" sldId="351"/>
            <ac:picMk id="1026" creationId="{D36AFA3E-3C97-486E-BF28-4C2CD67EBED1}"/>
          </ac:picMkLst>
        </pc:picChg>
      </pc:sldChg>
      <pc:sldChg chg="modSp add modAnim">
        <pc:chgData name="Cesar Augusto Lopez Gallego" userId="0dfa9112-9251-4882-b472-cf2dfcee09d1" providerId="ADAL" clId="{D62E2E2D-8185-45A7-9C22-077188A015BB}" dt="2023-01-31T22:39:52.912" v="8002"/>
        <pc:sldMkLst>
          <pc:docMk/>
          <pc:sldMk cId="1056812766" sldId="352"/>
        </pc:sldMkLst>
        <pc:spChg chg="mod">
          <ac:chgData name="Cesar Augusto Lopez Gallego" userId="0dfa9112-9251-4882-b472-cf2dfcee09d1" providerId="ADAL" clId="{D62E2E2D-8185-45A7-9C22-077188A015BB}" dt="2023-01-31T19:44:21.087" v="6880" actId="14100"/>
          <ac:spMkLst>
            <pc:docMk/>
            <pc:sldMk cId="1056812766" sldId="352"/>
            <ac:spMk id="5" creationId="{00000000-0000-0000-0000-000000000000}"/>
          </ac:spMkLst>
        </pc:spChg>
        <pc:spChg chg="mod">
          <ac:chgData name="Cesar Augusto Lopez Gallego" userId="0dfa9112-9251-4882-b472-cf2dfcee09d1" providerId="ADAL" clId="{D62E2E2D-8185-45A7-9C22-077188A015BB}" dt="2023-01-31T17:00:03.688" v="4177" actId="14100"/>
          <ac:spMkLst>
            <pc:docMk/>
            <pc:sldMk cId="1056812766" sldId="352"/>
            <ac:spMk id="16" creationId="{00000000-0000-0000-0000-000000000000}"/>
          </ac:spMkLst>
        </pc:spChg>
      </pc:sldChg>
      <pc:sldChg chg="modSp add modAnim">
        <pc:chgData name="Cesar Augusto Lopez Gallego" userId="0dfa9112-9251-4882-b472-cf2dfcee09d1" providerId="ADAL" clId="{D62E2E2D-8185-45A7-9C22-077188A015BB}" dt="2023-01-31T22:40:04.896" v="8003"/>
        <pc:sldMkLst>
          <pc:docMk/>
          <pc:sldMk cId="1227317649" sldId="354"/>
        </pc:sldMkLst>
        <pc:spChg chg="mod">
          <ac:chgData name="Cesar Augusto Lopez Gallego" userId="0dfa9112-9251-4882-b472-cf2dfcee09d1" providerId="ADAL" clId="{D62E2E2D-8185-45A7-9C22-077188A015BB}" dt="2023-01-31T19:44:31.775" v="6882" actId="1076"/>
          <ac:spMkLst>
            <pc:docMk/>
            <pc:sldMk cId="1227317649" sldId="354"/>
            <ac:spMk id="3" creationId="{00000000-0000-0000-0000-000000000000}"/>
          </ac:spMkLst>
        </pc:spChg>
        <pc:spChg chg="mod">
          <ac:chgData name="Cesar Augusto Lopez Gallego" userId="0dfa9112-9251-4882-b472-cf2dfcee09d1" providerId="ADAL" clId="{D62E2E2D-8185-45A7-9C22-077188A015BB}" dt="2023-01-31T17:00:10.936" v="4179" actId="14100"/>
          <ac:spMkLst>
            <pc:docMk/>
            <pc:sldMk cId="1227317649" sldId="354"/>
            <ac:spMk id="16" creationId="{00000000-0000-0000-0000-000000000000}"/>
          </ac:spMkLst>
        </pc:spChg>
        <pc:picChg chg="mod">
          <ac:chgData name="Cesar Augusto Lopez Gallego" userId="0dfa9112-9251-4882-b472-cf2dfcee09d1" providerId="ADAL" clId="{D62E2E2D-8185-45A7-9C22-077188A015BB}" dt="2023-01-31T19:57:12.674" v="7224" actId="14100"/>
          <ac:picMkLst>
            <pc:docMk/>
            <pc:sldMk cId="1227317649" sldId="354"/>
            <ac:picMk id="1026" creationId="{00000000-0000-0000-0000-000000000000}"/>
          </ac:picMkLst>
        </pc:picChg>
        <pc:picChg chg="mod">
          <ac:chgData name="Cesar Augusto Lopez Gallego" userId="0dfa9112-9251-4882-b472-cf2dfcee09d1" providerId="ADAL" clId="{D62E2E2D-8185-45A7-9C22-077188A015BB}" dt="2023-01-31T19:57:10.249" v="7223" actId="1076"/>
          <ac:picMkLst>
            <pc:docMk/>
            <pc:sldMk cId="1227317649" sldId="354"/>
            <ac:picMk id="1028" creationId="{00000000-0000-0000-0000-000000000000}"/>
          </ac:picMkLst>
        </pc:picChg>
      </pc:sldChg>
      <pc:sldChg chg="modSp add">
        <pc:chgData name="Cesar Augusto Lopez Gallego" userId="0dfa9112-9251-4882-b472-cf2dfcee09d1" providerId="ADAL" clId="{D62E2E2D-8185-45A7-9C22-077188A015BB}" dt="2023-01-31T20:25:16.968" v="7785" actId="404"/>
        <pc:sldMkLst>
          <pc:docMk/>
          <pc:sldMk cId="3046914081" sldId="355"/>
        </pc:sldMkLst>
        <pc:spChg chg="mod">
          <ac:chgData name="Cesar Augusto Lopez Gallego" userId="0dfa9112-9251-4882-b472-cf2dfcee09d1" providerId="ADAL" clId="{D62E2E2D-8185-45A7-9C22-077188A015BB}" dt="2023-01-31T20:25:16.968" v="7785" actId="404"/>
          <ac:spMkLst>
            <pc:docMk/>
            <pc:sldMk cId="3046914081" sldId="355"/>
            <ac:spMk id="2" creationId="{00000000-0000-0000-0000-000000000000}"/>
          </ac:spMkLst>
        </pc:spChg>
        <pc:spChg chg="mod">
          <ac:chgData name="Cesar Augusto Lopez Gallego" userId="0dfa9112-9251-4882-b472-cf2dfcee09d1" providerId="ADAL" clId="{D62E2E2D-8185-45A7-9C22-077188A015BB}" dt="2023-01-31T18:30:34.880" v="4527" actId="108"/>
          <ac:spMkLst>
            <pc:docMk/>
            <pc:sldMk cId="3046914081" sldId="355"/>
            <ac:spMk id="20" creationId="{00000000-0000-0000-0000-000000000000}"/>
          </ac:spMkLst>
        </pc:spChg>
      </pc:sldChg>
      <pc:sldChg chg="addSp modSp add ord modAnim">
        <pc:chgData name="Cesar Augusto Lopez Gallego" userId="0dfa9112-9251-4882-b472-cf2dfcee09d1" providerId="ADAL" clId="{D62E2E2D-8185-45A7-9C22-077188A015BB}" dt="2023-01-31T22:40:59.479" v="8013"/>
        <pc:sldMkLst>
          <pc:docMk/>
          <pc:sldMk cId="321147906" sldId="356"/>
        </pc:sldMkLst>
        <pc:spChg chg="add mod">
          <ac:chgData name="Cesar Augusto Lopez Gallego" userId="0dfa9112-9251-4882-b472-cf2dfcee09d1" providerId="ADAL" clId="{D62E2E2D-8185-45A7-9C22-077188A015BB}" dt="2023-01-31T20:18:09.279" v="7626" actId="20577"/>
          <ac:spMkLst>
            <pc:docMk/>
            <pc:sldMk cId="321147906" sldId="356"/>
            <ac:spMk id="5" creationId="{5A2B7D69-5C5F-4A7F-BD97-C2D3F9B8003D}"/>
          </ac:spMkLst>
        </pc:spChg>
        <pc:spChg chg="mod">
          <ac:chgData name="Cesar Augusto Lopez Gallego" userId="0dfa9112-9251-4882-b472-cf2dfcee09d1" providerId="ADAL" clId="{D62E2E2D-8185-45A7-9C22-077188A015BB}" dt="2023-01-31T18:18:37.296" v="4433" actId="14100"/>
          <ac:spMkLst>
            <pc:docMk/>
            <pc:sldMk cId="321147906" sldId="356"/>
            <ac:spMk id="6" creationId="{00000000-0000-0000-0000-000000000000}"/>
          </ac:spMkLst>
        </pc:spChg>
        <pc:spChg chg="mod">
          <ac:chgData name="Cesar Augusto Lopez Gallego" userId="0dfa9112-9251-4882-b472-cf2dfcee09d1" providerId="ADAL" clId="{D62E2E2D-8185-45A7-9C22-077188A015BB}" dt="2023-01-31T20:17:13.924" v="7523" actId="1076"/>
          <ac:spMkLst>
            <pc:docMk/>
            <pc:sldMk cId="321147906" sldId="356"/>
            <ac:spMk id="14" creationId="{00000000-0000-0000-0000-000000000000}"/>
          </ac:spMkLst>
        </pc:spChg>
        <pc:picChg chg="mod">
          <ac:chgData name="Cesar Augusto Lopez Gallego" userId="0dfa9112-9251-4882-b472-cf2dfcee09d1" providerId="ADAL" clId="{D62E2E2D-8185-45A7-9C22-077188A015BB}" dt="2023-01-31T18:19:18.406" v="4441" actId="1076"/>
          <ac:picMkLst>
            <pc:docMk/>
            <pc:sldMk cId="321147906" sldId="356"/>
            <ac:picMk id="3074" creationId="{00000000-0000-0000-0000-000000000000}"/>
          </ac:picMkLst>
        </pc:picChg>
      </pc:sldChg>
      <pc:sldChg chg="addSp delSp modSp add ord modAnim">
        <pc:chgData name="Cesar Augusto Lopez Gallego" userId="0dfa9112-9251-4882-b472-cf2dfcee09d1" providerId="ADAL" clId="{D62E2E2D-8185-45A7-9C22-077188A015BB}" dt="2023-01-31T22:41:07.999" v="8015"/>
        <pc:sldMkLst>
          <pc:docMk/>
          <pc:sldMk cId="2154078815" sldId="357"/>
        </pc:sldMkLst>
        <pc:spChg chg="del mod">
          <ac:chgData name="Cesar Augusto Lopez Gallego" userId="0dfa9112-9251-4882-b472-cf2dfcee09d1" providerId="ADAL" clId="{D62E2E2D-8185-45A7-9C22-077188A015BB}" dt="2023-01-31T20:18:29.574" v="7627" actId="478"/>
          <ac:spMkLst>
            <pc:docMk/>
            <pc:sldMk cId="2154078815" sldId="357"/>
            <ac:spMk id="7" creationId="{00000000-0000-0000-0000-000000000000}"/>
          </ac:spMkLst>
        </pc:spChg>
        <pc:spChg chg="add">
          <ac:chgData name="Cesar Augusto Lopez Gallego" userId="0dfa9112-9251-4882-b472-cf2dfcee09d1" providerId="ADAL" clId="{D62E2E2D-8185-45A7-9C22-077188A015BB}" dt="2023-01-31T20:18:29.808" v="7628"/>
          <ac:spMkLst>
            <pc:docMk/>
            <pc:sldMk cId="2154078815" sldId="357"/>
            <ac:spMk id="8" creationId="{A8089A69-FA7C-4AAA-AD39-D5BC1A486653}"/>
          </ac:spMkLst>
        </pc:spChg>
        <pc:spChg chg="mod">
          <ac:chgData name="Cesar Augusto Lopez Gallego" userId="0dfa9112-9251-4882-b472-cf2dfcee09d1" providerId="ADAL" clId="{D62E2E2D-8185-45A7-9C22-077188A015BB}" dt="2023-01-31T18:22:53.520" v="4470" actId="1076"/>
          <ac:spMkLst>
            <pc:docMk/>
            <pc:sldMk cId="2154078815" sldId="357"/>
            <ac:spMk id="17" creationId="{00000000-0000-0000-0000-000000000000}"/>
          </ac:spMkLst>
        </pc:spChg>
        <pc:spChg chg="mod">
          <ac:chgData name="Cesar Augusto Lopez Gallego" userId="0dfa9112-9251-4882-b472-cf2dfcee09d1" providerId="ADAL" clId="{D62E2E2D-8185-45A7-9C22-077188A015BB}" dt="2023-01-31T20:23:16.360" v="7726" actId="1076"/>
          <ac:spMkLst>
            <pc:docMk/>
            <pc:sldMk cId="2154078815" sldId="357"/>
            <ac:spMk id="20" creationId="{00000000-0000-0000-0000-000000000000}"/>
          </ac:spMkLst>
        </pc:spChg>
        <pc:picChg chg="mod">
          <ac:chgData name="Cesar Augusto Lopez Gallego" userId="0dfa9112-9251-4882-b472-cf2dfcee09d1" providerId="ADAL" clId="{D62E2E2D-8185-45A7-9C22-077188A015BB}" dt="2023-01-31T18:22:55.952" v="4471" actId="1076"/>
          <ac:picMkLst>
            <pc:docMk/>
            <pc:sldMk cId="2154078815" sldId="357"/>
            <ac:picMk id="4" creationId="{00000000-0000-0000-0000-000000000000}"/>
          </ac:picMkLst>
        </pc:picChg>
      </pc:sldChg>
      <pc:sldChg chg="modSp add">
        <pc:chgData name="Cesar Augusto Lopez Gallego" userId="0dfa9112-9251-4882-b472-cf2dfcee09d1" providerId="ADAL" clId="{D62E2E2D-8185-45A7-9C22-077188A015BB}" dt="2023-01-31T18:30:36.816" v="4528" actId="108"/>
        <pc:sldMkLst>
          <pc:docMk/>
          <pc:sldMk cId="464116726" sldId="358"/>
        </pc:sldMkLst>
        <pc:spChg chg="mod">
          <ac:chgData name="Cesar Augusto Lopez Gallego" userId="0dfa9112-9251-4882-b472-cf2dfcee09d1" providerId="ADAL" clId="{D62E2E2D-8185-45A7-9C22-077188A015BB}" dt="2023-01-31T18:27:19.551" v="4488" actId="1076"/>
          <ac:spMkLst>
            <pc:docMk/>
            <pc:sldMk cId="464116726" sldId="358"/>
            <ac:spMk id="2" creationId="{00000000-0000-0000-0000-000000000000}"/>
          </ac:spMkLst>
        </pc:spChg>
        <pc:spChg chg="mod">
          <ac:chgData name="Cesar Augusto Lopez Gallego" userId="0dfa9112-9251-4882-b472-cf2dfcee09d1" providerId="ADAL" clId="{D62E2E2D-8185-45A7-9C22-077188A015BB}" dt="2023-01-31T18:27:29.512" v="4492" actId="404"/>
          <ac:spMkLst>
            <pc:docMk/>
            <pc:sldMk cId="464116726" sldId="358"/>
            <ac:spMk id="3" creationId="{00000000-0000-0000-0000-000000000000}"/>
          </ac:spMkLst>
        </pc:spChg>
        <pc:spChg chg="mod">
          <ac:chgData name="Cesar Augusto Lopez Gallego" userId="0dfa9112-9251-4882-b472-cf2dfcee09d1" providerId="ADAL" clId="{D62E2E2D-8185-45A7-9C22-077188A015BB}" dt="2023-01-31T18:30:36.816" v="4528" actId="108"/>
          <ac:spMkLst>
            <pc:docMk/>
            <pc:sldMk cId="464116726" sldId="358"/>
            <ac:spMk id="6" creationId="{00000000-0000-0000-0000-000000000000}"/>
          </ac:spMkLst>
        </pc:spChg>
        <pc:picChg chg="mod">
          <ac:chgData name="Cesar Augusto Lopez Gallego" userId="0dfa9112-9251-4882-b472-cf2dfcee09d1" providerId="ADAL" clId="{D62E2E2D-8185-45A7-9C22-077188A015BB}" dt="2023-01-31T18:27:23.039" v="4490" actId="1076"/>
          <ac:picMkLst>
            <pc:docMk/>
            <pc:sldMk cId="464116726" sldId="358"/>
            <ac:picMk id="5" creationId="{00000000-0000-0000-0000-000000000000}"/>
          </ac:picMkLst>
        </pc:picChg>
      </pc:sldChg>
      <pc:sldChg chg="addSp modSp add">
        <pc:chgData name="Cesar Augusto Lopez Gallego" userId="0dfa9112-9251-4882-b472-cf2dfcee09d1" providerId="ADAL" clId="{D62E2E2D-8185-45A7-9C22-077188A015BB}" dt="2023-01-31T20:26:13.438" v="7796" actId="5793"/>
        <pc:sldMkLst>
          <pc:docMk/>
          <pc:sldMk cId="2675913509" sldId="360"/>
        </pc:sldMkLst>
        <pc:spChg chg="mod">
          <ac:chgData name="Cesar Augusto Lopez Gallego" userId="0dfa9112-9251-4882-b472-cf2dfcee09d1" providerId="ADAL" clId="{D62E2E2D-8185-45A7-9C22-077188A015BB}" dt="2023-01-31T20:26:13.438" v="7796" actId="5793"/>
          <ac:spMkLst>
            <pc:docMk/>
            <pc:sldMk cId="2675913509" sldId="360"/>
            <ac:spMk id="2" creationId="{00000000-0000-0000-0000-000000000000}"/>
          </ac:spMkLst>
        </pc:spChg>
        <pc:spChg chg="mod">
          <ac:chgData name="Cesar Augusto Lopez Gallego" userId="0dfa9112-9251-4882-b472-cf2dfcee09d1" providerId="ADAL" clId="{D62E2E2D-8185-45A7-9C22-077188A015BB}" dt="2023-01-31T18:27:55.623" v="4503" actId="1076"/>
          <ac:spMkLst>
            <pc:docMk/>
            <pc:sldMk cId="2675913509" sldId="360"/>
            <ac:spMk id="9" creationId="{00000000-0000-0000-0000-000000000000}"/>
          </ac:spMkLst>
        </pc:spChg>
        <pc:spChg chg="mod">
          <ac:chgData name="Cesar Augusto Lopez Gallego" userId="0dfa9112-9251-4882-b472-cf2dfcee09d1" providerId="ADAL" clId="{D62E2E2D-8185-45A7-9C22-077188A015BB}" dt="2023-01-31T18:30:38.992" v="4529" actId="108"/>
          <ac:spMkLst>
            <pc:docMk/>
            <pc:sldMk cId="2675913509" sldId="360"/>
            <ac:spMk id="10" creationId="{00000000-0000-0000-0000-000000000000}"/>
          </ac:spMkLst>
        </pc:spChg>
        <pc:picChg chg="add mod">
          <ac:chgData name="Cesar Augusto Lopez Gallego" userId="0dfa9112-9251-4882-b472-cf2dfcee09d1" providerId="ADAL" clId="{D62E2E2D-8185-45A7-9C22-077188A015BB}" dt="2023-01-31T20:25:48.004" v="7789" actId="1076"/>
          <ac:picMkLst>
            <pc:docMk/>
            <pc:sldMk cId="2675913509" sldId="360"/>
            <ac:picMk id="3" creationId="{3D6D6628-FDFC-4D1D-989C-86262CEF2D7A}"/>
          </ac:picMkLst>
        </pc:picChg>
      </pc:sldChg>
      <pc:sldChg chg="addSp delSp modSp add">
        <pc:chgData name="Cesar Augusto Lopez Gallego" userId="0dfa9112-9251-4882-b472-cf2dfcee09d1" providerId="ADAL" clId="{D62E2E2D-8185-45A7-9C22-077188A015BB}" dt="2023-01-31T19:27:23.584" v="6743" actId="14100"/>
        <pc:sldMkLst>
          <pc:docMk/>
          <pc:sldMk cId="1208052890" sldId="366"/>
        </pc:sldMkLst>
        <pc:spChg chg="mod">
          <ac:chgData name="Cesar Augusto Lopez Gallego" userId="0dfa9112-9251-4882-b472-cf2dfcee09d1" providerId="ADAL" clId="{D62E2E2D-8185-45A7-9C22-077188A015BB}" dt="2023-01-30T23:07:53.790" v="31" actId="108"/>
          <ac:spMkLst>
            <pc:docMk/>
            <pc:sldMk cId="1208052890" sldId="366"/>
            <ac:spMk id="11" creationId="{00000000-0000-0000-0000-000000000000}"/>
          </ac:spMkLst>
        </pc:spChg>
        <pc:picChg chg="add mod">
          <ac:chgData name="Cesar Augusto Lopez Gallego" userId="0dfa9112-9251-4882-b472-cf2dfcee09d1" providerId="ADAL" clId="{D62E2E2D-8185-45A7-9C22-077188A015BB}" dt="2023-01-31T19:27:23.584" v="6743" actId="14100"/>
          <ac:picMkLst>
            <pc:docMk/>
            <pc:sldMk cId="1208052890" sldId="366"/>
            <ac:picMk id="1026" creationId="{64D885F7-45B6-4E4F-915A-31AD852FD72C}"/>
          </ac:picMkLst>
        </pc:picChg>
        <pc:picChg chg="del">
          <ac:chgData name="Cesar Augusto Lopez Gallego" userId="0dfa9112-9251-4882-b472-cf2dfcee09d1" providerId="ADAL" clId="{D62E2E2D-8185-45A7-9C22-077188A015BB}" dt="2023-01-31T19:27:17.017" v="6740" actId="478"/>
          <ac:picMkLst>
            <pc:docMk/>
            <pc:sldMk cId="1208052890" sldId="366"/>
            <ac:picMk id="6148" creationId="{00000000-0000-0000-0000-000000000000}"/>
          </ac:picMkLst>
        </pc:picChg>
      </pc:sldChg>
      <pc:sldChg chg="modSp add">
        <pc:chgData name="Cesar Augusto Lopez Gallego" userId="0dfa9112-9251-4882-b472-cf2dfcee09d1" providerId="ADAL" clId="{D62E2E2D-8185-45A7-9C22-077188A015BB}" dt="2023-01-31T18:48:49.671" v="5561" actId="27636"/>
        <pc:sldMkLst>
          <pc:docMk/>
          <pc:sldMk cId="2113998484" sldId="367"/>
        </pc:sldMkLst>
        <pc:spChg chg="mod">
          <ac:chgData name="Cesar Augusto Lopez Gallego" userId="0dfa9112-9251-4882-b472-cf2dfcee09d1" providerId="ADAL" clId="{D62E2E2D-8185-45A7-9C22-077188A015BB}" dt="2023-01-31T18:48:49.671" v="5561" actId="27636"/>
          <ac:spMkLst>
            <pc:docMk/>
            <pc:sldMk cId="2113998484" sldId="367"/>
            <ac:spMk id="16" creationId="{00000000-0000-0000-0000-000000000000}"/>
          </ac:spMkLst>
        </pc:spChg>
      </pc:sldChg>
      <pc:sldChg chg="modSp add">
        <pc:chgData name="Cesar Augusto Lopez Gallego" userId="0dfa9112-9251-4882-b472-cf2dfcee09d1" providerId="ADAL" clId="{D62E2E2D-8185-45A7-9C22-077188A015BB}" dt="2023-01-31T18:31:22.399" v="4537" actId="14100"/>
        <pc:sldMkLst>
          <pc:docMk/>
          <pc:sldMk cId="3445771762" sldId="372"/>
        </pc:sldMkLst>
        <pc:spChg chg="mod">
          <ac:chgData name="Cesar Augusto Lopez Gallego" userId="0dfa9112-9251-4882-b472-cf2dfcee09d1" providerId="ADAL" clId="{D62E2E2D-8185-45A7-9C22-077188A015BB}" dt="2023-01-31T18:31:22.399" v="4537" actId="14100"/>
          <ac:spMkLst>
            <pc:docMk/>
            <pc:sldMk cId="3445771762" sldId="372"/>
            <ac:spMk id="16" creationId="{00000000-0000-0000-0000-000000000000}"/>
          </ac:spMkLst>
        </pc:spChg>
        <pc:picChg chg="mod">
          <ac:chgData name="Cesar Augusto Lopez Gallego" userId="0dfa9112-9251-4882-b472-cf2dfcee09d1" providerId="ADAL" clId="{D62E2E2D-8185-45A7-9C22-077188A015BB}" dt="2023-01-31T18:30:26.335" v="4526" actId="1076"/>
          <ac:picMkLst>
            <pc:docMk/>
            <pc:sldMk cId="3445771762" sldId="372"/>
            <ac:picMk id="5" creationId="{00000000-0000-0000-0000-000000000000}"/>
          </ac:picMkLst>
        </pc:picChg>
      </pc:sldChg>
      <pc:sldChg chg="addSp delSp modSp add">
        <pc:chgData name="Cesar Augusto Lopez Gallego" userId="0dfa9112-9251-4882-b472-cf2dfcee09d1" providerId="ADAL" clId="{D62E2E2D-8185-45A7-9C22-077188A015BB}" dt="2023-01-31T18:31:28.580" v="4539"/>
        <pc:sldMkLst>
          <pc:docMk/>
          <pc:sldMk cId="786046408" sldId="373"/>
        </pc:sldMkLst>
        <pc:spChg chg="add">
          <ac:chgData name="Cesar Augusto Lopez Gallego" userId="0dfa9112-9251-4882-b472-cf2dfcee09d1" providerId="ADAL" clId="{D62E2E2D-8185-45A7-9C22-077188A015BB}" dt="2023-01-31T18:31:28.580" v="4539"/>
          <ac:spMkLst>
            <pc:docMk/>
            <pc:sldMk cId="786046408" sldId="373"/>
            <ac:spMk id="6" creationId="{9B5DFFDE-CD48-4066-8005-7A95131A8005}"/>
          </ac:spMkLst>
        </pc:spChg>
        <pc:spChg chg="del mod">
          <ac:chgData name="Cesar Augusto Lopez Gallego" userId="0dfa9112-9251-4882-b472-cf2dfcee09d1" providerId="ADAL" clId="{D62E2E2D-8185-45A7-9C22-077188A015BB}" dt="2023-01-31T18:31:28.234" v="4538" actId="478"/>
          <ac:spMkLst>
            <pc:docMk/>
            <pc:sldMk cId="786046408" sldId="373"/>
            <ac:spMk id="16" creationId="{00000000-0000-0000-0000-000000000000}"/>
          </ac:spMkLst>
        </pc:spChg>
        <pc:picChg chg="mod">
          <ac:chgData name="Cesar Augusto Lopez Gallego" userId="0dfa9112-9251-4882-b472-cf2dfcee09d1" providerId="ADAL" clId="{D62E2E2D-8185-45A7-9C22-077188A015BB}" dt="2023-01-31T18:31:14.519" v="4534" actId="1076"/>
          <ac:picMkLst>
            <pc:docMk/>
            <pc:sldMk cId="786046408" sldId="373"/>
            <ac:picMk id="5" creationId="{00000000-0000-0000-0000-000000000000}"/>
          </ac:picMkLst>
        </pc:picChg>
      </pc:sldChg>
      <pc:sldChg chg="addSp delSp modSp add modAnim">
        <pc:chgData name="Cesar Augusto Lopez Gallego" userId="0dfa9112-9251-4882-b472-cf2dfcee09d1" providerId="ADAL" clId="{D62E2E2D-8185-45A7-9C22-077188A015BB}" dt="2023-01-31T15:39:39.270" v="2749" actId="20577"/>
        <pc:sldMkLst>
          <pc:docMk/>
          <pc:sldMk cId="580835142" sldId="375"/>
        </pc:sldMkLst>
        <pc:spChg chg="add mod">
          <ac:chgData name="Cesar Augusto Lopez Gallego" userId="0dfa9112-9251-4882-b472-cf2dfcee09d1" providerId="ADAL" clId="{D62E2E2D-8185-45A7-9C22-077188A015BB}" dt="2023-01-30T23:56:30.417" v="448" actId="404"/>
          <ac:spMkLst>
            <pc:docMk/>
            <pc:sldMk cId="580835142" sldId="375"/>
            <ac:spMk id="6" creationId="{260F9D04-FA93-47A5-9726-909D96B7D35B}"/>
          </ac:spMkLst>
        </pc:spChg>
        <pc:spChg chg="add mod">
          <ac:chgData name="Cesar Augusto Lopez Gallego" userId="0dfa9112-9251-4882-b472-cf2dfcee09d1" providerId="ADAL" clId="{D62E2E2D-8185-45A7-9C22-077188A015BB}" dt="2023-01-30T23:59:28.438" v="502" actId="1076"/>
          <ac:spMkLst>
            <pc:docMk/>
            <pc:sldMk cId="580835142" sldId="375"/>
            <ac:spMk id="7" creationId="{24B34F4B-7ADA-438F-A57A-F9EB6FB932EB}"/>
          </ac:spMkLst>
        </pc:spChg>
        <pc:spChg chg="add mod">
          <ac:chgData name="Cesar Augusto Lopez Gallego" userId="0dfa9112-9251-4882-b472-cf2dfcee09d1" providerId="ADAL" clId="{D62E2E2D-8185-45A7-9C22-077188A015BB}" dt="2023-01-31T00:02:40.625" v="541" actId="20577"/>
          <ac:spMkLst>
            <pc:docMk/>
            <pc:sldMk cId="580835142" sldId="375"/>
            <ac:spMk id="9" creationId="{7757D3B1-2013-47C9-849E-57467DC764C3}"/>
          </ac:spMkLst>
        </pc:spChg>
        <pc:spChg chg="add mod">
          <ac:chgData name="Cesar Augusto Lopez Gallego" userId="0dfa9112-9251-4882-b472-cf2dfcee09d1" providerId="ADAL" clId="{D62E2E2D-8185-45A7-9C22-077188A015BB}" dt="2023-01-31T00:05:11.357" v="555" actId="1076"/>
          <ac:spMkLst>
            <pc:docMk/>
            <pc:sldMk cId="580835142" sldId="375"/>
            <ac:spMk id="12" creationId="{014EBB1F-BB47-46F9-ADDB-19E8F647CBA0}"/>
          </ac:spMkLst>
        </pc:spChg>
        <pc:spChg chg="del mod">
          <ac:chgData name="Cesar Augusto Lopez Gallego" userId="0dfa9112-9251-4882-b472-cf2dfcee09d1" providerId="ADAL" clId="{D62E2E2D-8185-45A7-9C22-077188A015BB}" dt="2023-01-31T00:05:05.788" v="553" actId="478"/>
          <ac:spMkLst>
            <pc:docMk/>
            <pc:sldMk cId="580835142" sldId="375"/>
            <ac:spMk id="16" creationId="{00000000-0000-0000-0000-000000000000}"/>
          </ac:spMkLst>
        </pc:spChg>
        <pc:spChg chg="mod">
          <ac:chgData name="Cesar Augusto Lopez Gallego" userId="0dfa9112-9251-4882-b472-cf2dfcee09d1" providerId="ADAL" clId="{D62E2E2D-8185-45A7-9C22-077188A015BB}" dt="2023-01-31T15:39:39.270" v="2749" actId="20577"/>
          <ac:spMkLst>
            <pc:docMk/>
            <pc:sldMk cId="580835142" sldId="375"/>
            <ac:spMk id="40" creationId="{00000000-0000-0000-0000-000000000000}"/>
          </ac:spMkLst>
        </pc:spChg>
        <pc:picChg chg="mod">
          <ac:chgData name="Cesar Augusto Lopez Gallego" userId="0dfa9112-9251-4882-b472-cf2dfcee09d1" providerId="ADAL" clId="{D62E2E2D-8185-45A7-9C22-077188A015BB}" dt="2023-01-31T00:00:38.814" v="512" actId="14100"/>
          <ac:picMkLst>
            <pc:docMk/>
            <pc:sldMk cId="580835142" sldId="375"/>
            <ac:picMk id="3" creationId="{00000000-0000-0000-0000-000000000000}"/>
          </ac:picMkLst>
        </pc:picChg>
        <pc:picChg chg="mod">
          <ac:chgData name="Cesar Augusto Lopez Gallego" userId="0dfa9112-9251-4882-b472-cf2dfcee09d1" providerId="ADAL" clId="{D62E2E2D-8185-45A7-9C22-077188A015BB}" dt="2023-01-31T15:30:45.032" v="2204" actId="1076"/>
          <ac:picMkLst>
            <pc:docMk/>
            <pc:sldMk cId="580835142" sldId="375"/>
            <ac:picMk id="4" creationId="{00000000-0000-0000-0000-000000000000}"/>
          </ac:picMkLst>
        </pc:picChg>
        <pc:picChg chg="mod">
          <ac:chgData name="Cesar Augusto Lopez Gallego" userId="0dfa9112-9251-4882-b472-cf2dfcee09d1" providerId="ADAL" clId="{D62E2E2D-8185-45A7-9C22-077188A015BB}" dt="2023-01-31T15:30:47.736" v="2205" actId="1076"/>
          <ac:picMkLst>
            <pc:docMk/>
            <pc:sldMk cId="580835142" sldId="375"/>
            <ac:picMk id="8" creationId="{00000000-0000-0000-0000-000000000000}"/>
          </ac:picMkLst>
        </pc:picChg>
      </pc:sldChg>
      <pc:sldChg chg="modSp add">
        <pc:chgData name="Cesar Augusto Lopez Gallego" userId="0dfa9112-9251-4882-b472-cf2dfcee09d1" providerId="ADAL" clId="{D62E2E2D-8185-45A7-9C22-077188A015BB}" dt="2023-01-31T18:31:49.658" v="4557" actId="20577"/>
        <pc:sldMkLst>
          <pc:docMk/>
          <pc:sldMk cId="3626219929" sldId="376"/>
        </pc:sldMkLst>
        <pc:spChg chg="mod">
          <ac:chgData name="Cesar Augusto Lopez Gallego" userId="0dfa9112-9251-4882-b472-cf2dfcee09d1" providerId="ADAL" clId="{D62E2E2D-8185-45A7-9C22-077188A015BB}" dt="2023-01-31T18:31:49.658" v="4557" actId="20577"/>
          <ac:spMkLst>
            <pc:docMk/>
            <pc:sldMk cId="3626219929" sldId="376"/>
            <ac:spMk id="2" creationId="{38654C7E-5EB3-483C-8F86-000F4B52C4F8}"/>
          </ac:spMkLst>
        </pc:spChg>
      </pc:sldChg>
      <pc:sldChg chg="modSp add">
        <pc:chgData name="Cesar Augusto Lopez Gallego" userId="0dfa9112-9251-4882-b472-cf2dfcee09d1" providerId="ADAL" clId="{D62E2E2D-8185-45A7-9C22-077188A015BB}" dt="2023-01-31T22:31:22.902" v="7928" actId="1076"/>
        <pc:sldMkLst>
          <pc:docMk/>
          <pc:sldMk cId="2983270701" sldId="1059"/>
        </pc:sldMkLst>
        <pc:spChg chg="mod">
          <ac:chgData name="Cesar Augusto Lopez Gallego" userId="0dfa9112-9251-4882-b472-cf2dfcee09d1" providerId="ADAL" clId="{D62E2E2D-8185-45A7-9C22-077188A015BB}" dt="2023-01-30T23:06:14.656" v="4" actId="404"/>
          <ac:spMkLst>
            <pc:docMk/>
            <pc:sldMk cId="2983270701" sldId="1059"/>
            <ac:spMk id="9" creationId="{00000000-0000-0000-0000-000000000000}"/>
          </ac:spMkLst>
        </pc:spChg>
        <pc:spChg chg="mod">
          <ac:chgData name="Cesar Augusto Lopez Gallego" userId="0dfa9112-9251-4882-b472-cf2dfcee09d1" providerId="ADAL" clId="{D62E2E2D-8185-45A7-9C22-077188A015BB}" dt="2023-01-31T22:31:22.902" v="7928" actId="1076"/>
          <ac:spMkLst>
            <pc:docMk/>
            <pc:sldMk cId="2983270701" sldId="1059"/>
            <ac:spMk id="12" creationId="{00000000-0000-0000-0000-000000000000}"/>
          </ac:spMkLst>
        </pc:spChg>
      </pc:sldChg>
      <pc:sldChg chg="addSp delSp modSp add ord modAnim">
        <pc:chgData name="Cesar Augusto Lopez Gallego" userId="0dfa9112-9251-4882-b472-cf2dfcee09d1" providerId="ADAL" clId="{D62E2E2D-8185-45A7-9C22-077188A015BB}" dt="2023-01-31T16:47:30.742" v="3958"/>
        <pc:sldMkLst>
          <pc:docMk/>
          <pc:sldMk cId="846076124" sldId="1060"/>
        </pc:sldMkLst>
        <pc:spChg chg="del">
          <ac:chgData name="Cesar Augusto Lopez Gallego" userId="0dfa9112-9251-4882-b472-cf2dfcee09d1" providerId="ADAL" clId="{D62E2E2D-8185-45A7-9C22-077188A015BB}" dt="2023-01-31T00:18:42.408" v="905"/>
          <ac:spMkLst>
            <pc:docMk/>
            <pc:sldMk cId="846076124" sldId="1060"/>
            <ac:spMk id="2" creationId="{D66CDDA8-6EF6-4A74-B05D-CC953C1A7A93}"/>
          </ac:spMkLst>
        </pc:spChg>
        <pc:spChg chg="del">
          <ac:chgData name="Cesar Augusto Lopez Gallego" userId="0dfa9112-9251-4882-b472-cf2dfcee09d1" providerId="ADAL" clId="{D62E2E2D-8185-45A7-9C22-077188A015BB}" dt="2023-01-31T00:18:42.408" v="905"/>
          <ac:spMkLst>
            <pc:docMk/>
            <pc:sldMk cId="846076124" sldId="1060"/>
            <ac:spMk id="3" creationId="{61056FBC-E3A3-413C-95D2-5BEE995BEC41}"/>
          </ac:spMkLst>
        </pc:spChg>
        <pc:spChg chg="add del">
          <ac:chgData name="Cesar Augusto Lopez Gallego" userId="0dfa9112-9251-4882-b472-cf2dfcee09d1" providerId="ADAL" clId="{D62E2E2D-8185-45A7-9C22-077188A015BB}" dt="2023-01-31T00:18:52.611" v="907"/>
          <ac:spMkLst>
            <pc:docMk/>
            <pc:sldMk cId="846076124" sldId="1060"/>
            <ac:spMk id="5" creationId="{8A4B1C11-014C-4FC3-AF7C-3C4ADC6F37C9}"/>
          </ac:spMkLst>
        </pc:spChg>
        <pc:spChg chg="add mod">
          <ac:chgData name="Cesar Augusto Lopez Gallego" userId="0dfa9112-9251-4882-b472-cf2dfcee09d1" providerId="ADAL" clId="{D62E2E2D-8185-45A7-9C22-077188A015BB}" dt="2023-01-31T00:20:03.291" v="928" actId="14100"/>
          <ac:spMkLst>
            <pc:docMk/>
            <pc:sldMk cId="846076124" sldId="1060"/>
            <ac:spMk id="6" creationId="{2CE2E483-4235-4109-ADB9-41DA44493FC9}"/>
          </ac:spMkLst>
        </pc:spChg>
        <pc:spChg chg="add mod">
          <ac:chgData name="Cesar Augusto Lopez Gallego" userId="0dfa9112-9251-4882-b472-cf2dfcee09d1" providerId="ADAL" clId="{D62E2E2D-8185-45A7-9C22-077188A015BB}" dt="2023-01-31T00:30:36.112" v="1418" actId="113"/>
          <ac:spMkLst>
            <pc:docMk/>
            <pc:sldMk cId="846076124" sldId="1060"/>
            <ac:spMk id="7" creationId="{0C125EF7-CE51-4EE6-98A2-AE790EBAC306}"/>
          </ac:spMkLst>
        </pc:spChg>
        <pc:spChg chg="add del mod">
          <ac:chgData name="Cesar Augusto Lopez Gallego" userId="0dfa9112-9251-4882-b472-cf2dfcee09d1" providerId="ADAL" clId="{D62E2E2D-8185-45A7-9C22-077188A015BB}" dt="2023-01-31T00:28:33.044" v="1380"/>
          <ac:spMkLst>
            <pc:docMk/>
            <pc:sldMk cId="846076124" sldId="1060"/>
            <ac:spMk id="8" creationId="{48F89D25-AA00-4809-B22C-94DA50A436FE}"/>
          </ac:spMkLst>
        </pc:spChg>
        <pc:spChg chg="add del mod">
          <ac:chgData name="Cesar Augusto Lopez Gallego" userId="0dfa9112-9251-4882-b472-cf2dfcee09d1" providerId="ADAL" clId="{D62E2E2D-8185-45A7-9C22-077188A015BB}" dt="2023-01-31T00:31:07.001" v="1448" actId="20577"/>
          <ac:spMkLst>
            <pc:docMk/>
            <pc:sldMk cId="846076124" sldId="1060"/>
            <ac:spMk id="9" creationId="{1C8B4685-3B28-4A15-A07E-0858216FCCC9}"/>
          </ac:spMkLst>
        </pc:spChg>
        <pc:spChg chg="add mod">
          <ac:chgData name="Cesar Augusto Lopez Gallego" userId="0dfa9112-9251-4882-b472-cf2dfcee09d1" providerId="ADAL" clId="{D62E2E2D-8185-45A7-9C22-077188A015BB}" dt="2023-01-31T00:28:48.784" v="1382" actId="1076"/>
          <ac:spMkLst>
            <pc:docMk/>
            <pc:sldMk cId="846076124" sldId="1060"/>
            <ac:spMk id="10" creationId="{02A3792D-425F-476F-B295-66C48B20E7A2}"/>
          </ac:spMkLst>
        </pc:spChg>
        <pc:spChg chg="add mod">
          <ac:chgData name="Cesar Augusto Lopez Gallego" userId="0dfa9112-9251-4882-b472-cf2dfcee09d1" providerId="ADAL" clId="{D62E2E2D-8185-45A7-9C22-077188A015BB}" dt="2023-01-31T00:31:28.514" v="1451" actId="1076"/>
          <ac:spMkLst>
            <pc:docMk/>
            <pc:sldMk cId="846076124" sldId="1060"/>
            <ac:spMk id="11" creationId="{4490AB5F-42BD-4AA4-A0AD-F4185E76C328}"/>
          </ac:spMkLst>
        </pc:spChg>
      </pc:sldChg>
      <pc:sldChg chg="addSp delSp modSp add modAnim">
        <pc:chgData name="Cesar Augusto Lopez Gallego" userId="0dfa9112-9251-4882-b472-cf2dfcee09d1" providerId="ADAL" clId="{D62E2E2D-8185-45A7-9C22-077188A015BB}" dt="2023-01-31T22:38:41.287" v="7991"/>
        <pc:sldMkLst>
          <pc:docMk/>
          <pc:sldMk cId="3608680687" sldId="1061"/>
        </pc:sldMkLst>
        <pc:spChg chg="add del mod">
          <ac:chgData name="Cesar Augusto Lopez Gallego" userId="0dfa9112-9251-4882-b472-cf2dfcee09d1" providerId="ADAL" clId="{D62E2E2D-8185-45A7-9C22-077188A015BB}" dt="2023-01-31T00:36:49.867" v="1650" actId="478"/>
          <ac:spMkLst>
            <pc:docMk/>
            <pc:sldMk cId="3608680687" sldId="1061"/>
            <ac:spMk id="2" creationId="{3AB3261C-9090-4467-924D-1291A5169F77}"/>
          </ac:spMkLst>
        </pc:spChg>
        <pc:spChg chg="add mod">
          <ac:chgData name="Cesar Augusto Lopez Gallego" userId="0dfa9112-9251-4882-b472-cf2dfcee09d1" providerId="ADAL" clId="{D62E2E2D-8185-45A7-9C22-077188A015BB}" dt="2023-01-31T00:34:00.520" v="1496" actId="20577"/>
          <ac:spMkLst>
            <pc:docMk/>
            <pc:sldMk cId="3608680687" sldId="1061"/>
            <ac:spMk id="3" creationId="{1AC81DC4-FFCC-4E52-835A-F3178811C4F6}"/>
          </ac:spMkLst>
        </pc:spChg>
        <pc:spChg chg="add mod">
          <ac:chgData name="Cesar Augusto Lopez Gallego" userId="0dfa9112-9251-4882-b472-cf2dfcee09d1" providerId="ADAL" clId="{D62E2E2D-8185-45A7-9C22-077188A015BB}" dt="2023-01-31T00:38:44.238" v="1832" actId="1076"/>
          <ac:spMkLst>
            <pc:docMk/>
            <pc:sldMk cId="3608680687" sldId="1061"/>
            <ac:spMk id="5" creationId="{0FB2DE1C-A6D2-41CE-AD13-76C939BFEBCF}"/>
          </ac:spMkLst>
        </pc:spChg>
        <pc:spChg chg="add mod">
          <ac:chgData name="Cesar Augusto Lopez Gallego" userId="0dfa9112-9251-4882-b472-cf2dfcee09d1" providerId="ADAL" clId="{D62E2E2D-8185-45A7-9C22-077188A015BB}" dt="2023-01-31T00:41:39.698" v="1982" actId="1076"/>
          <ac:spMkLst>
            <pc:docMk/>
            <pc:sldMk cId="3608680687" sldId="1061"/>
            <ac:spMk id="6" creationId="{657DADDA-E106-4993-A937-B767B1E24E4F}"/>
          </ac:spMkLst>
        </pc:spChg>
        <pc:spChg chg="add mod">
          <ac:chgData name="Cesar Augusto Lopez Gallego" userId="0dfa9112-9251-4882-b472-cf2dfcee09d1" providerId="ADAL" clId="{D62E2E2D-8185-45A7-9C22-077188A015BB}" dt="2023-01-31T00:41:36.402" v="1981" actId="1076"/>
          <ac:spMkLst>
            <pc:docMk/>
            <pc:sldMk cId="3608680687" sldId="1061"/>
            <ac:spMk id="7" creationId="{62831DB8-689D-4A75-AAE4-98354401C041}"/>
          </ac:spMkLst>
        </pc:spChg>
        <pc:spChg chg="add del mod">
          <ac:chgData name="Cesar Augusto Lopez Gallego" userId="0dfa9112-9251-4882-b472-cf2dfcee09d1" providerId="ADAL" clId="{D62E2E2D-8185-45A7-9C22-077188A015BB}" dt="2023-01-31T00:45:08.703" v="1994" actId="478"/>
          <ac:spMkLst>
            <pc:docMk/>
            <pc:sldMk cId="3608680687" sldId="1061"/>
            <ac:spMk id="9" creationId="{2F3F32CF-FFF2-4761-A951-DF9185451EA4}"/>
          </ac:spMkLst>
        </pc:spChg>
        <pc:spChg chg="add mod">
          <ac:chgData name="Cesar Augusto Lopez Gallego" userId="0dfa9112-9251-4882-b472-cf2dfcee09d1" providerId="ADAL" clId="{D62E2E2D-8185-45A7-9C22-077188A015BB}" dt="2023-01-31T22:38:33.765" v="7990" actId="1076"/>
          <ac:spMkLst>
            <pc:docMk/>
            <pc:sldMk cId="3608680687" sldId="1061"/>
            <ac:spMk id="10" creationId="{859C5294-C7FE-40B0-A3F0-A53B10D4F070}"/>
          </ac:spMkLst>
        </pc:spChg>
        <pc:graphicFrameChg chg="add del mod">
          <ac:chgData name="Cesar Augusto Lopez Gallego" userId="0dfa9112-9251-4882-b472-cf2dfcee09d1" providerId="ADAL" clId="{D62E2E2D-8185-45A7-9C22-077188A015BB}" dt="2023-01-31T00:45:04.870" v="1993" actId="478"/>
          <ac:graphicFrameMkLst>
            <pc:docMk/>
            <pc:sldMk cId="3608680687" sldId="1061"/>
            <ac:graphicFrameMk id="8" creationId="{F52E9582-ED73-4095-B653-071D5D4E6A44}"/>
          </ac:graphicFrameMkLst>
        </pc:graphicFrameChg>
      </pc:sldChg>
      <pc:sldChg chg="addSp delSp modSp add ord modAnim">
        <pc:chgData name="Cesar Augusto Lopez Gallego" userId="0dfa9112-9251-4882-b472-cf2dfcee09d1" providerId="ADAL" clId="{D62E2E2D-8185-45A7-9C22-077188A015BB}" dt="2023-01-31T22:37:14.479" v="7974"/>
        <pc:sldMkLst>
          <pc:docMk/>
          <pc:sldMk cId="1118407132" sldId="1062"/>
        </pc:sldMkLst>
        <pc:spChg chg="add mod">
          <ac:chgData name="Cesar Augusto Lopez Gallego" userId="0dfa9112-9251-4882-b472-cf2dfcee09d1" providerId="ADAL" clId="{D62E2E2D-8185-45A7-9C22-077188A015BB}" dt="2023-01-31T22:36:04.326" v="7962" actId="113"/>
          <ac:spMkLst>
            <pc:docMk/>
            <pc:sldMk cId="1118407132" sldId="1062"/>
            <ac:spMk id="2" creationId="{2FC45941-EB3C-4513-AF9A-AFFB4E729561}"/>
          </ac:spMkLst>
        </pc:spChg>
        <pc:spChg chg="add del">
          <ac:chgData name="Cesar Augusto Lopez Gallego" userId="0dfa9112-9251-4882-b472-cf2dfcee09d1" providerId="ADAL" clId="{D62E2E2D-8185-45A7-9C22-077188A015BB}" dt="2023-01-31T15:31:31.149" v="2207"/>
          <ac:spMkLst>
            <pc:docMk/>
            <pc:sldMk cId="1118407132" sldId="1062"/>
            <ac:spMk id="3" creationId="{F0AAB510-9CDD-490F-A06B-7644000F653C}"/>
          </ac:spMkLst>
        </pc:spChg>
        <pc:spChg chg="add">
          <ac:chgData name="Cesar Augusto Lopez Gallego" userId="0dfa9112-9251-4882-b472-cf2dfcee09d1" providerId="ADAL" clId="{D62E2E2D-8185-45A7-9C22-077188A015BB}" dt="2023-01-31T15:31:42.158" v="2210"/>
          <ac:spMkLst>
            <pc:docMk/>
            <pc:sldMk cId="1118407132" sldId="1062"/>
            <ac:spMk id="5" creationId="{8E0B3728-E5D0-4DC6-8A2D-BE8788A06E48}"/>
          </ac:spMkLst>
        </pc:spChg>
        <pc:spChg chg="add mod">
          <ac:chgData name="Cesar Augusto Lopez Gallego" userId="0dfa9112-9251-4882-b472-cf2dfcee09d1" providerId="ADAL" clId="{D62E2E2D-8185-45A7-9C22-077188A015BB}" dt="2023-01-31T22:35:13.942" v="7951" actId="1076"/>
          <ac:spMkLst>
            <pc:docMk/>
            <pc:sldMk cId="1118407132" sldId="1062"/>
            <ac:spMk id="6" creationId="{7F0BD095-3FE1-4017-BC01-51856B2F4746}"/>
          </ac:spMkLst>
        </pc:spChg>
        <pc:spChg chg="add mod">
          <ac:chgData name="Cesar Augusto Lopez Gallego" userId="0dfa9112-9251-4882-b472-cf2dfcee09d1" providerId="ADAL" clId="{D62E2E2D-8185-45A7-9C22-077188A015BB}" dt="2023-01-31T22:35:49.365" v="7960" actId="1076"/>
          <ac:spMkLst>
            <pc:docMk/>
            <pc:sldMk cId="1118407132" sldId="1062"/>
            <ac:spMk id="7" creationId="{E3C57028-6423-4B0B-8CDE-4E2923A7C001}"/>
          </ac:spMkLst>
        </pc:spChg>
        <pc:spChg chg="add mod">
          <ac:chgData name="Cesar Augusto Lopez Gallego" userId="0dfa9112-9251-4882-b472-cf2dfcee09d1" providerId="ADAL" clId="{D62E2E2D-8185-45A7-9C22-077188A015BB}" dt="2023-01-31T22:35:13.942" v="7951" actId="1076"/>
          <ac:spMkLst>
            <pc:docMk/>
            <pc:sldMk cId="1118407132" sldId="1062"/>
            <ac:spMk id="8" creationId="{3BC1B31F-E191-44FF-92C2-1DFFD0B00A2B}"/>
          </ac:spMkLst>
        </pc:spChg>
        <pc:spChg chg="add mod">
          <ac:chgData name="Cesar Augusto Lopez Gallego" userId="0dfa9112-9251-4882-b472-cf2dfcee09d1" providerId="ADAL" clId="{D62E2E2D-8185-45A7-9C22-077188A015BB}" dt="2023-01-31T22:35:13.942" v="7951" actId="1076"/>
          <ac:spMkLst>
            <pc:docMk/>
            <pc:sldMk cId="1118407132" sldId="1062"/>
            <ac:spMk id="9" creationId="{D8AD4196-10CC-4FEB-85D4-2D5DE13D9F17}"/>
          </ac:spMkLst>
        </pc:spChg>
        <pc:spChg chg="add mod">
          <ac:chgData name="Cesar Augusto Lopez Gallego" userId="0dfa9112-9251-4882-b472-cf2dfcee09d1" providerId="ADAL" clId="{D62E2E2D-8185-45A7-9C22-077188A015BB}" dt="2023-01-31T22:35:21.383" v="7954" actId="122"/>
          <ac:spMkLst>
            <pc:docMk/>
            <pc:sldMk cId="1118407132" sldId="1062"/>
            <ac:spMk id="10" creationId="{16B3414E-B36B-46A5-8B84-CF67D93A70F8}"/>
          </ac:spMkLst>
        </pc:spChg>
        <pc:spChg chg="add mod">
          <ac:chgData name="Cesar Augusto Lopez Gallego" userId="0dfa9112-9251-4882-b472-cf2dfcee09d1" providerId="ADAL" clId="{D62E2E2D-8185-45A7-9C22-077188A015BB}" dt="2023-01-31T22:35:40.987" v="7959" actId="207"/>
          <ac:spMkLst>
            <pc:docMk/>
            <pc:sldMk cId="1118407132" sldId="1062"/>
            <ac:spMk id="11" creationId="{F519E804-FFB1-4C6A-BC83-ACAE58B84A0F}"/>
          </ac:spMkLst>
        </pc:spChg>
        <pc:spChg chg="add mod">
          <ac:chgData name="Cesar Augusto Lopez Gallego" userId="0dfa9112-9251-4882-b472-cf2dfcee09d1" providerId="ADAL" clId="{D62E2E2D-8185-45A7-9C22-077188A015BB}" dt="2023-01-31T22:36:15.789" v="7963" actId="1076"/>
          <ac:spMkLst>
            <pc:docMk/>
            <pc:sldMk cId="1118407132" sldId="1062"/>
            <ac:spMk id="12" creationId="{D6F60EC7-A555-440C-9718-1304FF921CC3}"/>
          </ac:spMkLst>
        </pc:spChg>
        <pc:spChg chg="add mod">
          <ac:chgData name="Cesar Augusto Lopez Gallego" userId="0dfa9112-9251-4882-b472-cf2dfcee09d1" providerId="ADAL" clId="{D62E2E2D-8185-45A7-9C22-077188A015BB}" dt="2023-01-31T22:36:15.789" v="7963" actId="1076"/>
          <ac:spMkLst>
            <pc:docMk/>
            <pc:sldMk cId="1118407132" sldId="1062"/>
            <ac:spMk id="13" creationId="{50A40A70-9E04-4B39-A0AE-647FF1487A72}"/>
          </ac:spMkLst>
        </pc:spChg>
        <pc:spChg chg="add mod">
          <ac:chgData name="Cesar Augusto Lopez Gallego" userId="0dfa9112-9251-4882-b472-cf2dfcee09d1" providerId="ADAL" clId="{D62E2E2D-8185-45A7-9C22-077188A015BB}" dt="2023-01-31T22:36:01.424" v="7961" actId="113"/>
          <ac:spMkLst>
            <pc:docMk/>
            <pc:sldMk cId="1118407132" sldId="1062"/>
            <ac:spMk id="14" creationId="{FCF9C485-863A-4DAD-9FD8-E98BC02EBF2A}"/>
          </ac:spMkLst>
        </pc:spChg>
        <pc:spChg chg="add mod">
          <ac:chgData name="Cesar Augusto Lopez Gallego" userId="0dfa9112-9251-4882-b472-cf2dfcee09d1" providerId="ADAL" clId="{D62E2E2D-8185-45A7-9C22-077188A015BB}" dt="2023-01-31T22:36:15.789" v="7963" actId="1076"/>
          <ac:spMkLst>
            <pc:docMk/>
            <pc:sldMk cId="1118407132" sldId="1062"/>
            <ac:spMk id="16" creationId="{C047A16C-76A6-4BC8-AD18-1F0BBE98E92C}"/>
          </ac:spMkLst>
        </pc:spChg>
        <pc:spChg chg="add mod">
          <ac:chgData name="Cesar Augusto Lopez Gallego" userId="0dfa9112-9251-4882-b472-cf2dfcee09d1" providerId="ADAL" clId="{D62E2E2D-8185-45A7-9C22-077188A015BB}" dt="2023-01-31T22:36:15.789" v="7963" actId="1076"/>
          <ac:spMkLst>
            <pc:docMk/>
            <pc:sldMk cId="1118407132" sldId="1062"/>
            <ac:spMk id="17" creationId="{FB9D14F9-BE4A-4135-B8F0-75A175D43D6B}"/>
          </ac:spMkLst>
        </pc:spChg>
        <pc:picChg chg="add del">
          <ac:chgData name="Cesar Augusto Lopez Gallego" userId="0dfa9112-9251-4882-b472-cf2dfcee09d1" providerId="ADAL" clId="{D62E2E2D-8185-45A7-9C22-077188A015BB}" dt="2023-01-31T16:36:35.957" v="3688" actId="478"/>
          <ac:picMkLst>
            <pc:docMk/>
            <pc:sldMk cId="1118407132" sldId="1062"/>
            <ac:picMk id="15" creationId="{7328B79D-E7E0-4AD6-8507-6DBB9739BB60}"/>
          </ac:picMkLst>
        </pc:picChg>
      </pc:sldChg>
      <pc:sldChg chg="addSp modSp add ord modAnim">
        <pc:chgData name="Cesar Augusto Lopez Gallego" userId="0dfa9112-9251-4882-b472-cf2dfcee09d1" providerId="ADAL" clId="{D62E2E2D-8185-45A7-9C22-077188A015BB}" dt="2023-01-31T22:38:09.817" v="7982"/>
        <pc:sldMkLst>
          <pc:docMk/>
          <pc:sldMk cId="3347105560" sldId="1063"/>
        </pc:sldMkLst>
        <pc:spChg chg="add mod">
          <ac:chgData name="Cesar Augusto Lopez Gallego" userId="0dfa9112-9251-4882-b472-cf2dfcee09d1" providerId="ADAL" clId="{D62E2E2D-8185-45A7-9C22-077188A015BB}" dt="2023-01-31T22:37:42.612" v="7980" actId="2710"/>
          <ac:spMkLst>
            <pc:docMk/>
            <pc:sldMk cId="3347105560" sldId="1063"/>
            <ac:spMk id="2" creationId="{8EDE06F5-7EBC-47B8-9027-A2A62FC69990}"/>
          </ac:spMkLst>
        </pc:spChg>
        <pc:spChg chg="add mod">
          <ac:chgData name="Cesar Augusto Lopez Gallego" userId="0dfa9112-9251-4882-b472-cf2dfcee09d1" providerId="ADAL" clId="{D62E2E2D-8185-45A7-9C22-077188A015BB}" dt="2023-01-31T16:24:46.085" v="3199" actId="20577"/>
          <ac:spMkLst>
            <pc:docMk/>
            <pc:sldMk cId="3347105560" sldId="1063"/>
            <ac:spMk id="3" creationId="{3C4A085B-8BD8-4270-88B2-6417E1852AE9}"/>
          </ac:spMkLst>
        </pc:spChg>
      </pc:sldChg>
      <pc:sldChg chg="addSp delSp modSp add modAnim">
        <pc:chgData name="Cesar Augusto Lopez Gallego" userId="0dfa9112-9251-4882-b472-cf2dfcee09d1" providerId="ADAL" clId="{D62E2E2D-8185-45A7-9C22-077188A015BB}" dt="2023-01-31T22:39:03.274" v="7993"/>
        <pc:sldMkLst>
          <pc:docMk/>
          <pc:sldMk cId="3932300852" sldId="1064"/>
        </pc:sldMkLst>
        <pc:spChg chg="add del mod">
          <ac:chgData name="Cesar Augusto Lopez Gallego" userId="0dfa9112-9251-4882-b472-cf2dfcee09d1" providerId="ADAL" clId="{D62E2E2D-8185-45A7-9C22-077188A015BB}" dt="2023-01-31T15:48:20.357" v="2827" actId="12084"/>
          <ac:spMkLst>
            <pc:docMk/>
            <pc:sldMk cId="3932300852" sldId="1064"/>
            <ac:spMk id="2" creationId="{049BF559-B5BE-446D-9DAA-D5A57529A469}"/>
          </ac:spMkLst>
        </pc:spChg>
        <pc:spChg chg="add mod">
          <ac:chgData name="Cesar Augusto Lopez Gallego" userId="0dfa9112-9251-4882-b472-cf2dfcee09d1" providerId="ADAL" clId="{D62E2E2D-8185-45A7-9C22-077188A015BB}" dt="2023-01-31T15:38:55.676" v="2738" actId="20577"/>
          <ac:spMkLst>
            <pc:docMk/>
            <pc:sldMk cId="3932300852" sldId="1064"/>
            <ac:spMk id="3" creationId="{33E27B29-E741-493C-AC7E-00BA5039EC6B}"/>
          </ac:spMkLst>
        </pc:spChg>
        <pc:graphicFrameChg chg="add mod">
          <ac:chgData name="Cesar Augusto Lopez Gallego" userId="0dfa9112-9251-4882-b472-cf2dfcee09d1" providerId="ADAL" clId="{D62E2E2D-8185-45A7-9C22-077188A015BB}" dt="2023-01-31T18:07:37.261" v="4332" actId="20577"/>
          <ac:graphicFrameMkLst>
            <pc:docMk/>
            <pc:sldMk cId="3932300852" sldId="1064"/>
            <ac:graphicFrameMk id="5" creationId="{F97892D9-A66B-4F63-8952-7E3623E03D69}"/>
          </ac:graphicFrameMkLst>
        </pc:graphicFrameChg>
      </pc:sldChg>
      <pc:sldChg chg="addSp delSp modSp add modAnim">
        <pc:chgData name="Cesar Augusto Lopez Gallego" userId="0dfa9112-9251-4882-b472-cf2dfcee09d1" providerId="ADAL" clId="{D62E2E2D-8185-45A7-9C22-077188A015BB}" dt="2023-01-31T22:39:17.903" v="7995"/>
        <pc:sldMkLst>
          <pc:docMk/>
          <pc:sldMk cId="2926039021" sldId="1065"/>
        </pc:sldMkLst>
        <pc:spChg chg="add mod">
          <ac:chgData name="Cesar Augusto Lopez Gallego" userId="0dfa9112-9251-4882-b472-cf2dfcee09d1" providerId="ADAL" clId="{D62E2E2D-8185-45A7-9C22-077188A015BB}" dt="2023-01-31T15:54:20.003" v="2893"/>
          <ac:spMkLst>
            <pc:docMk/>
            <pc:sldMk cId="2926039021" sldId="1065"/>
            <ac:spMk id="2" creationId="{D7177D1D-5DE4-48BE-AD58-9EB39BFF512E}"/>
          </ac:spMkLst>
        </pc:spChg>
        <pc:spChg chg="add del mod">
          <ac:chgData name="Cesar Augusto Lopez Gallego" userId="0dfa9112-9251-4882-b472-cf2dfcee09d1" providerId="ADAL" clId="{D62E2E2D-8185-45A7-9C22-077188A015BB}" dt="2023-01-31T16:12:41.187" v="3072" actId="12084"/>
          <ac:spMkLst>
            <pc:docMk/>
            <pc:sldMk cId="2926039021" sldId="1065"/>
            <ac:spMk id="3" creationId="{A8DFD23E-0BDA-44EA-BB0C-475CAD921882}"/>
          </ac:spMkLst>
        </pc:spChg>
        <pc:spChg chg="add mod">
          <ac:chgData name="Cesar Augusto Lopez Gallego" userId="0dfa9112-9251-4882-b472-cf2dfcee09d1" providerId="ADAL" clId="{D62E2E2D-8185-45A7-9C22-077188A015BB}" dt="2023-01-31T16:15:24.936" v="3116" actId="113"/>
          <ac:spMkLst>
            <pc:docMk/>
            <pc:sldMk cId="2926039021" sldId="1065"/>
            <ac:spMk id="4" creationId="{5DFDC7F0-2F79-49CC-B4BB-32D26A581D3A}"/>
          </ac:spMkLst>
        </pc:spChg>
        <pc:graphicFrameChg chg="add mod">
          <ac:chgData name="Cesar Augusto Lopez Gallego" userId="0dfa9112-9251-4882-b472-cf2dfcee09d1" providerId="ADAL" clId="{D62E2E2D-8185-45A7-9C22-077188A015BB}" dt="2023-01-31T16:22:29.164" v="3148" actId="20577"/>
          <ac:graphicFrameMkLst>
            <pc:docMk/>
            <pc:sldMk cId="2926039021" sldId="1065"/>
            <ac:graphicFrameMk id="5" creationId="{36D14836-01C7-4D4C-9801-8BBFAE6D5D27}"/>
          </ac:graphicFrameMkLst>
        </pc:graphicFrameChg>
      </pc:sldChg>
      <pc:sldChg chg="addSp delSp modSp add ord">
        <pc:chgData name="Cesar Augusto Lopez Gallego" userId="0dfa9112-9251-4882-b472-cf2dfcee09d1" providerId="ADAL" clId="{D62E2E2D-8185-45A7-9C22-077188A015BB}" dt="2023-01-31T16:46:08.797" v="3957" actId="113"/>
        <pc:sldMkLst>
          <pc:docMk/>
          <pc:sldMk cId="1266203861" sldId="1066"/>
        </pc:sldMkLst>
        <pc:spChg chg="del">
          <ac:chgData name="Cesar Augusto Lopez Gallego" userId="0dfa9112-9251-4882-b472-cf2dfcee09d1" providerId="ADAL" clId="{D62E2E2D-8185-45A7-9C22-077188A015BB}" dt="2023-01-31T16:42:27.729" v="3858" actId="478"/>
          <ac:spMkLst>
            <pc:docMk/>
            <pc:sldMk cId="1266203861" sldId="1066"/>
            <ac:spMk id="2" creationId="{02848CE2-C50B-45AB-916F-F00B9C3115E9}"/>
          </ac:spMkLst>
        </pc:spChg>
        <pc:spChg chg="del">
          <ac:chgData name="Cesar Augusto Lopez Gallego" userId="0dfa9112-9251-4882-b472-cf2dfcee09d1" providerId="ADAL" clId="{D62E2E2D-8185-45A7-9C22-077188A015BB}" dt="2023-01-31T16:42:27.729" v="3858" actId="478"/>
          <ac:spMkLst>
            <pc:docMk/>
            <pc:sldMk cId="1266203861" sldId="1066"/>
            <ac:spMk id="3" creationId="{B1CB77B8-E739-4A83-B95A-01ED4FE032D7}"/>
          </ac:spMkLst>
        </pc:spChg>
        <pc:spChg chg="add mod">
          <ac:chgData name="Cesar Augusto Lopez Gallego" userId="0dfa9112-9251-4882-b472-cf2dfcee09d1" providerId="ADAL" clId="{D62E2E2D-8185-45A7-9C22-077188A015BB}" dt="2023-01-31T16:44:33.971" v="3946" actId="20577"/>
          <ac:spMkLst>
            <pc:docMk/>
            <pc:sldMk cId="1266203861" sldId="1066"/>
            <ac:spMk id="6" creationId="{73DE60CE-0E11-493B-9F3C-FD5EF7A18EA3}"/>
          </ac:spMkLst>
        </pc:spChg>
        <pc:spChg chg="add mod">
          <ac:chgData name="Cesar Augusto Lopez Gallego" userId="0dfa9112-9251-4882-b472-cf2dfcee09d1" providerId="ADAL" clId="{D62E2E2D-8185-45A7-9C22-077188A015BB}" dt="2023-01-31T16:46:08.797" v="3957" actId="113"/>
          <ac:spMkLst>
            <pc:docMk/>
            <pc:sldMk cId="1266203861" sldId="1066"/>
            <ac:spMk id="7" creationId="{39715EC1-D765-49CD-BE48-917F60E769A3}"/>
          </ac:spMkLst>
        </pc:spChg>
        <pc:picChg chg="add mod">
          <ac:chgData name="Cesar Augusto Lopez Gallego" userId="0dfa9112-9251-4882-b472-cf2dfcee09d1" providerId="ADAL" clId="{D62E2E2D-8185-45A7-9C22-077188A015BB}" dt="2023-01-31T16:42:36.617" v="3864" actId="1076"/>
          <ac:picMkLst>
            <pc:docMk/>
            <pc:sldMk cId="1266203861" sldId="1066"/>
            <ac:picMk id="5" creationId="{EF0FAFEA-0AB9-403E-8691-DAFA36767762}"/>
          </ac:picMkLst>
        </pc:picChg>
      </pc:sldChg>
      <pc:sldChg chg="addSp delSp modSp add modAnim">
        <pc:chgData name="Cesar Augusto Lopez Gallego" userId="0dfa9112-9251-4882-b472-cf2dfcee09d1" providerId="ADAL" clId="{D62E2E2D-8185-45A7-9C22-077188A015BB}" dt="2023-01-31T22:39:38.223" v="8000"/>
        <pc:sldMkLst>
          <pc:docMk/>
          <pc:sldMk cId="1085603119" sldId="1067"/>
        </pc:sldMkLst>
        <pc:spChg chg="add mod">
          <ac:chgData name="Cesar Augusto Lopez Gallego" userId="0dfa9112-9251-4882-b472-cf2dfcee09d1" providerId="ADAL" clId="{D62E2E2D-8185-45A7-9C22-077188A015BB}" dt="2023-01-31T16:59:46.129" v="4170" actId="27636"/>
          <ac:spMkLst>
            <pc:docMk/>
            <pc:sldMk cId="1085603119" sldId="1067"/>
            <ac:spMk id="2" creationId="{E6B460E9-CE20-4EE8-B689-97A898616C61}"/>
          </ac:spMkLst>
        </pc:spChg>
        <pc:spChg chg="add del mod">
          <ac:chgData name="Cesar Augusto Lopez Gallego" userId="0dfa9112-9251-4882-b472-cf2dfcee09d1" providerId="ADAL" clId="{D62E2E2D-8185-45A7-9C22-077188A015BB}" dt="2023-01-31T19:40:06.586" v="6854" actId="478"/>
          <ac:spMkLst>
            <pc:docMk/>
            <pc:sldMk cId="1085603119" sldId="1067"/>
            <ac:spMk id="3" creationId="{E2457F4A-5813-4622-8ED9-183AA7AD6F00}"/>
          </ac:spMkLst>
        </pc:spChg>
        <pc:spChg chg="add mod">
          <ac:chgData name="Cesar Augusto Lopez Gallego" userId="0dfa9112-9251-4882-b472-cf2dfcee09d1" providerId="ADAL" clId="{D62E2E2D-8185-45A7-9C22-077188A015BB}" dt="2023-01-31T19:39:58.062" v="6852" actId="404"/>
          <ac:spMkLst>
            <pc:docMk/>
            <pc:sldMk cId="1085603119" sldId="1067"/>
            <ac:spMk id="4" creationId="{79D9D322-A80F-456E-A7F1-AA5336033F25}"/>
          </ac:spMkLst>
        </pc:spChg>
        <pc:spChg chg="add mod">
          <ac:chgData name="Cesar Augusto Lopez Gallego" userId="0dfa9112-9251-4882-b472-cf2dfcee09d1" providerId="ADAL" clId="{D62E2E2D-8185-45A7-9C22-077188A015BB}" dt="2023-01-31T19:40:20.472" v="6859" actId="1076"/>
          <ac:spMkLst>
            <pc:docMk/>
            <pc:sldMk cId="1085603119" sldId="1067"/>
            <ac:spMk id="5" creationId="{C6732661-4DDA-42A2-BCCA-761549C5D8CA}"/>
          </ac:spMkLst>
        </pc:spChg>
        <pc:spChg chg="add mod">
          <ac:chgData name="Cesar Augusto Lopez Gallego" userId="0dfa9112-9251-4882-b472-cf2dfcee09d1" providerId="ADAL" clId="{D62E2E2D-8185-45A7-9C22-077188A015BB}" dt="2023-01-31T19:40:23.431" v="6860" actId="1076"/>
          <ac:spMkLst>
            <pc:docMk/>
            <pc:sldMk cId="1085603119" sldId="1067"/>
            <ac:spMk id="6" creationId="{861CA9B6-00BA-4DAB-A7D9-E9CD9BB50CA5}"/>
          </ac:spMkLst>
        </pc:spChg>
        <pc:spChg chg="add mod">
          <ac:chgData name="Cesar Augusto Lopez Gallego" userId="0dfa9112-9251-4882-b472-cf2dfcee09d1" providerId="ADAL" clId="{D62E2E2D-8185-45A7-9C22-077188A015BB}" dt="2023-01-31T19:40:38.208" v="6863" actId="1076"/>
          <ac:spMkLst>
            <pc:docMk/>
            <pc:sldMk cId="1085603119" sldId="1067"/>
            <ac:spMk id="7" creationId="{D4847E3E-BABA-4CCB-A063-E64C288C5309}"/>
          </ac:spMkLst>
        </pc:spChg>
        <pc:spChg chg="add mod">
          <ac:chgData name="Cesar Augusto Lopez Gallego" userId="0dfa9112-9251-4882-b472-cf2dfcee09d1" providerId="ADAL" clId="{D62E2E2D-8185-45A7-9C22-077188A015BB}" dt="2023-01-31T19:40:29.576" v="6862" actId="1076"/>
          <ac:spMkLst>
            <pc:docMk/>
            <pc:sldMk cId="1085603119" sldId="1067"/>
            <ac:spMk id="8" creationId="{295CF151-183A-4F36-A603-73A562F88011}"/>
          </ac:spMkLst>
        </pc:spChg>
        <pc:picChg chg="add mod">
          <ac:chgData name="Cesar Augusto Lopez Gallego" userId="0dfa9112-9251-4882-b472-cf2dfcee09d1" providerId="ADAL" clId="{D62E2E2D-8185-45A7-9C22-077188A015BB}" dt="2023-01-31T19:41:05.672" v="6866" actId="1076"/>
          <ac:picMkLst>
            <pc:docMk/>
            <pc:sldMk cId="1085603119" sldId="1067"/>
            <ac:picMk id="10" creationId="{BE443F98-A76A-4D13-A67F-0B465315B769}"/>
          </ac:picMkLst>
        </pc:picChg>
        <pc:picChg chg="add mod">
          <ac:chgData name="Cesar Augusto Lopez Gallego" userId="0dfa9112-9251-4882-b472-cf2dfcee09d1" providerId="ADAL" clId="{D62E2E2D-8185-45A7-9C22-077188A015BB}" dt="2023-01-31T19:41:23.848" v="6868" actId="1076"/>
          <ac:picMkLst>
            <pc:docMk/>
            <pc:sldMk cId="1085603119" sldId="1067"/>
            <ac:picMk id="12" creationId="{3C41F633-97F8-47E9-80A9-6151DCB04F5A}"/>
          </ac:picMkLst>
        </pc:picChg>
        <pc:picChg chg="add mod">
          <ac:chgData name="Cesar Augusto Lopez Gallego" userId="0dfa9112-9251-4882-b472-cf2dfcee09d1" providerId="ADAL" clId="{D62E2E2D-8185-45A7-9C22-077188A015BB}" dt="2023-01-31T19:41:55.063" v="6870" actId="1076"/>
          <ac:picMkLst>
            <pc:docMk/>
            <pc:sldMk cId="1085603119" sldId="1067"/>
            <ac:picMk id="14" creationId="{1547821B-A841-4DB4-8697-B56EE5720415}"/>
          </ac:picMkLst>
        </pc:picChg>
        <pc:picChg chg="add mod">
          <ac:chgData name="Cesar Augusto Lopez Gallego" userId="0dfa9112-9251-4882-b472-cf2dfcee09d1" providerId="ADAL" clId="{D62E2E2D-8185-45A7-9C22-077188A015BB}" dt="2023-01-31T19:43:21.223" v="6872" actId="1076"/>
          <ac:picMkLst>
            <pc:docMk/>
            <pc:sldMk cId="1085603119" sldId="1067"/>
            <ac:picMk id="16" creationId="{EC531B1C-24DC-4875-A73C-017B26CA6C83}"/>
          </ac:picMkLst>
        </pc:picChg>
        <pc:picChg chg="add mod">
          <ac:chgData name="Cesar Augusto Lopez Gallego" userId="0dfa9112-9251-4882-b472-cf2dfcee09d1" providerId="ADAL" clId="{D62E2E2D-8185-45A7-9C22-077188A015BB}" dt="2023-01-31T19:43:53.015" v="6874" actId="1076"/>
          <ac:picMkLst>
            <pc:docMk/>
            <pc:sldMk cId="1085603119" sldId="1067"/>
            <ac:picMk id="18" creationId="{67987D7E-572A-4604-95FE-D3EE5B7AD403}"/>
          </ac:picMkLst>
        </pc:picChg>
      </pc:sldChg>
      <pc:sldChg chg="addSp delSp modSp add">
        <pc:chgData name="Cesar Augusto Lopez Gallego" userId="0dfa9112-9251-4882-b472-cf2dfcee09d1" providerId="ADAL" clId="{D62E2E2D-8185-45A7-9C22-077188A015BB}" dt="2023-01-31T20:14:03.868" v="7471" actId="1076"/>
        <pc:sldMkLst>
          <pc:docMk/>
          <pc:sldMk cId="642703377" sldId="1068"/>
        </pc:sldMkLst>
        <pc:spChg chg="del">
          <ac:chgData name="Cesar Augusto Lopez Gallego" userId="0dfa9112-9251-4882-b472-cf2dfcee09d1" providerId="ADAL" clId="{D62E2E2D-8185-45A7-9C22-077188A015BB}" dt="2023-01-31T16:57:12.582" v="4166"/>
          <ac:spMkLst>
            <pc:docMk/>
            <pc:sldMk cId="642703377" sldId="1068"/>
            <ac:spMk id="2" creationId="{072879AE-1B65-4FF6-A2BC-D1AA30BB9977}"/>
          </ac:spMkLst>
        </pc:spChg>
        <pc:spChg chg="del">
          <ac:chgData name="Cesar Augusto Lopez Gallego" userId="0dfa9112-9251-4882-b472-cf2dfcee09d1" providerId="ADAL" clId="{D62E2E2D-8185-45A7-9C22-077188A015BB}" dt="2023-01-31T16:57:12.582" v="4166"/>
          <ac:spMkLst>
            <pc:docMk/>
            <pc:sldMk cId="642703377" sldId="1068"/>
            <ac:spMk id="3" creationId="{EFAA5B32-4C94-4C33-BAA4-00EDF6155F31}"/>
          </ac:spMkLst>
        </pc:spChg>
        <pc:spChg chg="add mod">
          <ac:chgData name="Cesar Augusto Lopez Gallego" userId="0dfa9112-9251-4882-b472-cf2dfcee09d1" providerId="ADAL" clId="{D62E2E2D-8185-45A7-9C22-077188A015BB}" dt="2023-01-31T17:00:27.082" v="4200" actId="6549"/>
          <ac:spMkLst>
            <pc:docMk/>
            <pc:sldMk cId="642703377" sldId="1068"/>
            <ac:spMk id="5" creationId="{0B176B55-E440-496B-85A3-2F8D848AF759}"/>
          </ac:spMkLst>
        </pc:spChg>
        <pc:spChg chg="add mod">
          <ac:chgData name="Cesar Augusto Lopez Gallego" userId="0dfa9112-9251-4882-b472-cf2dfcee09d1" providerId="ADAL" clId="{D62E2E2D-8185-45A7-9C22-077188A015BB}" dt="2023-01-31T20:14:03.868" v="7471" actId="1076"/>
          <ac:spMkLst>
            <pc:docMk/>
            <pc:sldMk cId="642703377" sldId="1068"/>
            <ac:spMk id="6" creationId="{7D694308-E63F-4E82-B011-8439AF83A862}"/>
          </ac:spMkLst>
        </pc:spChg>
        <pc:spChg chg="add mod">
          <ac:chgData name="Cesar Augusto Lopez Gallego" userId="0dfa9112-9251-4882-b472-cf2dfcee09d1" providerId="ADAL" clId="{D62E2E2D-8185-45A7-9C22-077188A015BB}" dt="2023-01-31T20:14:03.868" v="7471" actId="1076"/>
          <ac:spMkLst>
            <pc:docMk/>
            <pc:sldMk cId="642703377" sldId="1068"/>
            <ac:spMk id="7" creationId="{1D9A3B62-E5B9-4C5D-AC54-BD338012592C}"/>
          </ac:spMkLst>
        </pc:spChg>
        <pc:spChg chg="add mod">
          <ac:chgData name="Cesar Augusto Lopez Gallego" userId="0dfa9112-9251-4882-b472-cf2dfcee09d1" providerId="ADAL" clId="{D62E2E2D-8185-45A7-9C22-077188A015BB}" dt="2023-01-31T20:14:03.868" v="7471" actId="1076"/>
          <ac:spMkLst>
            <pc:docMk/>
            <pc:sldMk cId="642703377" sldId="1068"/>
            <ac:spMk id="8" creationId="{CB134FD8-E3A5-452D-9185-A5FA48E5A46D}"/>
          </ac:spMkLst>
        </pc:spChg>
        <pc:picChg chg="add mod">
          <ac:chgData name="Cesar Augusto Lopez Gallego" userId="0dfa9112-9251-4882-b472-cf2dfcee09d1" providerId="ADAL" clId="{D62E2E2D-8185-45A7-9C22-077188A015BB}" dt="2023-01-31T20:14:03.868" v="7471" actId="1076"/>
          <ac:picMkLst>
            <pc:docMk/>
            <pc:sldMk cId="642703377" sldId="1068"/>
            <ac:picMk id="10" creationId="{7A30D2FC-5A5D-462D-ADC8-0C7F695C9263}"/>
          </ac:picMkLst>
        </pc:picChg>
        <pc:picChg chg="add mod">
          <ac:chgData name="Cesar Augusto Lopez Gallego" userId="0dfa9112-9251-4882-b472-cf2dfcee09d1" providerId="ADAL" clId="{D62E2E2D-8185-45A7-9C22-077188A015BB}" dt="2023-01-31T20:14:03.868" v="7471" actId="1076"/>
          <ac:picMkLst>
            <pc:docMk/>
            <pc:sldMk cId="642703377" sldId="1068"/>
            <ac:picMk id="12" creationId="{7641333C-13FA-4F3F-B9C0-080A07753FF9}"/>
          </ac:picMkLst>
        </pc:picChg>
        <pc:picChg chg="add mod">
          <ac:chgData name="Cesar Augusto Lopez Gallego" userId="0dfa9112-9251-4882-b472-cf2dfcee09d1" providerId="ADAL" clId="{D62E2E2D-8185-45A7-9C22-077188A015BB}" dt="2023-01-31T20:14:03.868" v="7471" actId="1076"/>
          <ac:picMkLst>
            <pc:docMk/>
            <pc:sldMk cId="642703377" sldId="1068"/>
            <ac:picMk id="14" creationId="{3ADB8D9C-216D-4E80-9D67-9A8961DD8C77}"/>
          </ac:picMkLst>
        </pc:picChg>
      </pc:sldChg>
      <pc:sldChg chg="addSp delSp modSp add modAnim">
        <pc:chgData name="Cesar Augusto Lopez Gallego" userId="0dfa9112-9251-4882-b472-cf2dfcee09d1" providerId="ADAL" clId="{D62E2E2D-8185-45A7-9C22-077188A015BB}" dt="2023-01-31T22:40:33.903" v="8008"/>
        <pc:sldMkLst>
          <pc:docMk/>
          <pc:sldMk cId="47130384" sldId="1069"/>
        </pc:sldMkLst>
        <pc:spChg chg="add mod">
          <ac:chgData name="Cesar Augusto Lopez Gallego" userId="0dfa9112-9251-4882-b472-cf2dfcee09d1" providerId="ADAL" clId="{D62E2E2D-8185-45A7-9C22-077188A015BB}" dt="2023-01-31T20:13:01.870" v="7452" actId="6549"/>
          <ac:spMkLst>
            <pc:docMk/>
            <pc:sldMk cId="47130384" sldId="1069"/>
            <ac:spMk id="2" creationId="{6D8311F0-F484-4444-8925-6EA2CEA52BB8}"/>
          </ac:spMkLst>
        </pc:spChg>
        <pc:spChg chg="add mod">
          <ac:chgData name="Cesar Augusto Lopez Gallego" userId="0dfa9112-9251-4882-b472-cf2dfcee09d1" providerId="ADAL" clId="{D62E2E2D-8185-45A7-9C22-077188A015BB}" dt="2023-01-31T20:08:23.263" v="7381" actId="20577"/>
          <ac:spMkLst>
            <pc:docMk/>
            <pc:sldMk cId="47130384" sldId="1069"/>
            <ac:spMk id="3" creationId="{5F390FF9-1D34-4B41-AD92-D41B742CD01F}"/>
          </ac:spMkLst>
        </pc:spChg>
        <pc:spChg chg="add del mod">
          <ac:chgData name="Cesar Augusto Lopez Gallego" userId="0dfa9112-9251-4882-b472-cf2dfcee09d1" providerId="ADAL" clId="{D62E2E2D-8185-45A7-9C22-077188A015BB}" dt="2023-01-31T19:58:10.829" v="7226"/>
          <ac:spMkLst>
            <pc:docMk/>
            <pc:sldMk cId="47130384" sldId="1069"/>
            <ac:spMk id="4" creationId="{916E7A9C-468C-4372-B568-6DAF621E7914}"/>
          </ac:spMkLst>
        </pc:spChg>
        <pc:spChg chg="add mod">
          <ac:chgData name="Cesar Augusto Lopez Gallego" userId="0dfa9112-9251-4882-b472-cf2dfcee09d1" providerId="ADAL" clId="{D62E2E2D-8185-45A7-9C22-077188A015BB}" dt="2023-01-31T20:03:50.124" v="7365" actId="1076"/>
          <ac:spMkLst>
            <pc:docMk/>
            <pc:sldMk cId="47130384" sldId="1069"/>
            <ac:spMk id="5" creationId="{8B146394-134D-46DF-89CE-5E05BEE3EE5A}"/>
          </ac:spMkLst>
        </pc:spChg>
      </pc:sldChg>
      <pc:sldChg chg="addSp modSp add modAnim">
        <pc:chgData name="Cesar Augusto Lopez Gallego" userId="0dfa9112-9251-4882-b472-cf2dfcee09d1" providerId="ADAL" clId="{D62E2E2D-8185-45A7-9C22-077188A015BB}" dt="2023-01-31T22:40:47.951" v="8011"/>
        <pc:sldMkLst>
          <pc:docMk/>
          <pc:sldMk cId="1249401018" sldId="1070"/>
        </pc:sldMkLst>
        <pc:spChg chg="add mod">
          <ac:chgData name="Cesar Augusto Lopez Gallego" userId="0dfa9112-9251-4882-b472-cf2dfcee09d1" providerId="ADAL" clId="{D62E2E2D-8185-45A7-9C22-077188A015BB}" dt="2023-01-31T20:16:10.244" v="7513" actId="1076"/>
          <ac:spMkLst>
            <pc:docMk/>
            <pc:sldMk cId="1249401018" sldId="1070"/>
            <ac:spMk id="2" creationId="{BEBF1BBE-DE89-45A7-9CC0-F15CB4E9B1A0}"/>
          </ac:spMkLst>
        </pc:spChg>
        <pc:spChg chg="add mod">
          <ac:chgData name="Cesar Augusto Lopez Gallego" userId="0dfa9112-9251-4882-b472-cf2dfcee09d1" providerId="ADAL" clId="{D62E2E2D-8185-45A7-9C22-077188A015BB}" dt="2023-01-31T22:20:36.704" v="7921" actId="20577"/>
          <ac:spMkLst>
            <pc:docMk/>
            <pc:sldMk cId="1249401018" sldId="1070"/>
            <ac:spMk id="3" creationId="{68B804B6-B390-4531-B2AC-DDD81B3DA84E}"/>
          </ac:spMkLst>
        </pc:spChg>
        <pc:spChg chg="add mod">
          <ac:chgData name="Cesar Augusto Lopez Gallego" userId="0dfa9112-9251-4882-b472-cf2dfcee09d1" providerId="ADAL" clId="{D62E2E2D-8185-45A7-9C22-077188A015BB}" dt="2023-01-31T20:15:53.630" v="7509" actId="948"/>
          <ac:spMkLst>
            <pc:docMk/>
            <pc:sldMk cId="1249401018" sldId="1070"/>
            <ac:spMk id="4" creationId="{2742CB03-0647-4E6D-AC97-62D6B43E68D4}"/>
          </ac:spMkLst>
        </pc:spChg>
        <pc:spChg chg="add mod">
          <ac:chgData name="Cesar Augusto Lopez Gallego" userId="0dfa9112-9251-4882-b472-cf2dfcee09d1" providerId="ADAL" clId="{D62E2E2D-8185-45A7-9C22-077188A015BB}" dt="2023-01-31T20:16:44.853" v="7519" actId="403"/>
          <ac:spMkLst>
            <pc:docMk/>
            <pc:sldMk cId="1249401018" sldId="1070"/>
            <ac:spMk id="5" creationId="{41731D91-AF12-43F6-8DCD-30C44569F2E4}"/>
          </ac:spMkLst>
        </pc:spChg>
      </pc:sldChg>
      <pc:sldChg chg="addSp delSp modSp add ord modAnim">
        <pc:chgData name="Cesar Augusto Lopez Gallego" userId="0dfa9112-9251-4882-b472-cf2dfcee09d1" providerId="ADAL" clId="{D62E2E2D-8185-45A7-9C22-077188A015BB}" dt="2023-01-31T22:41:17.712" v="8017"/>
        <pc:sldMkLst>
          <pc:docMk/>
          <pc:sldMk cId="3417219195" sldId="1071"/>
        </pc:sldMkLst>
        <pc:spChg chg="add mod">
          <ac:chgData name="Cesar Augusto Lopez Gallego" userId="0dfa9112-9251-4882-b472-cf2dfcee09d1" providerId="ADAL" clId="{D62E2E2D-8185-45A7-9C22-077188A015BB}" dt="2023-01-31T20:21:14.707" v="7717" actId="20577"/>
          <ac:spMkLst>
            <pc:docMk/>
            <pc:sldMk cId="3417219195" sldId="1071"/>
            <ac:spMk id="2" creationId="{461D2861-ABDE-4E1D-9761-C47F0D223D43}"/>
          </ac:spMkLst>
        </pc:spChg>
        <pc:spChg chg="add del mod">
          <ac:chgData name="Cesar Augusto Lopez Gallego" userId="0dfa9112-9251-4882-b472-cf2dfcee09d1" providerId="ADAL" clId="{D62E2E2D-8185-45A7-9C22-077188A015BB}" dt="2023-01-31T18:19:03.562" v="4437"/>
          <ac:spMkLst>
            <pc:docMk/>
            <pc:sldMk cId="3417219195" sldId="1071"/>
            <ac:spMk id="3" creationId="{686440EB-78FB-4CD0-9772-B2856803AB53}"/>
          </ac:spMkLst>
        </pc:spChg>
        <pc:spChg chg="add mod">
          <ac:chgData name="Cesar Augusto Lopez Gallego" userId="0dfa9112-9251-4882-b472-cf2dfcee09d1" providerId="ADAL" clId="{D62E2E2D-8185-45A7-9C22-077188A015BB}" dt="2023-01-31T20:20:53.958" v="7701" actId="20577"/>
          <ac:spMkLst>
            <pc:docMk/>
            <pc:sldMk cId="3417219195" sldId="1071"/>
            <ac:spMk id="4" creationId="{D557884E-56DD-4294-8EF0-42ECBBD953B4}"/>
          </ac:spMkLst>
        </pc:spChg>
        <pc:spChg chg="add del">
          <ac:chgData name="Cesar Augusto Lopez Gallego" userId="0dfa9112-9251-4882-b472-cf2dfcee09d1" providerId="ADAL" clId="{D62E2E2D-8185-45A7-9C22-077188A015BB}" dt="2023-01-31T18:13:32.681" v="4399"/>
          <ac:spMkLst>
            <pc:docMk/>
            <pc:sldMk cId="3417219195" sldId="1071"/>
            <ac:spMk id="5" creationId="{7E74C05C-2ACC-4C82-A417-ACD6C4AC6767}"/>
          </ac:spMkLst>
        </pc:spChg>
        <pc:spChg chg="add mod">
          <ac:chgData name="Cesar Augusto Lopez Gallego" userId="0dfa9112-9251-4882-b472-cf2dfcee09d1" providerId="ADAL" clId="{D62E2E2D-8185-45A7-9C22-077188A015BB}" dt="2023-01-31T20:21:03.340" v="7702" actId="1076"/>
          <ac:spMkLst>
            <pc:docMk/>
            <pc:sldMk cId="3417219195" sldId="1071"/>
            <ac:spMk id="6" creationId="{7F2EC737-314C-4AC6-A3D6-9E82575F7DF3}"/>
          </ac:spMkLst>
        </pc:spChg>
        <pc:spChg chg="add mod">
          <ac:chgData name="Cesar Augusto Lopez Gallego" userId="0dfa9112-9251-4882-b472-cf2dfcee09d1" providerId="ADAL" clId="{D62E2E2D-8185-45A7-9C22-077188A015BB}" dt="2023-01-31T20:20:31.020" v="7656" actId="1076"/>
          <ac:spMkLst>
            <pc:docMk/>
            <pc:sldMk cId="3417219195" sldId="1071"/>
            <ac:spMk id="7" creationId="{35FC7F73-A826-4AA5-8AF5-9849F321C372}"/>
          </ac:spMkLst>
        </pc:spChg>
        <pc:picChg chg="add mod">
          <ac:chgData name="Cesar Augusto Lopez Gallego" userId="0dfa9112-9251-4882-b472-cf2dfcee09d1" providerId="ADAL" clId="{D62E2E2D-8185-45A7-9C22-077188A015BB}" dt="2023-01-31T20:22:19.086" v="7721" actId="1076"/>
          <ac:picMkLst>
            <pc:docMk/>
            <pc:sldMk cId="3417219195" sldId="1071"/>
            <ac:picMk id="8" creationId="{9B9387BC-62F9-430B-9164-15242546FC7C}"/>
          </ac:picMkLst>
        </pc:picChg>
        <pc:picChg chg="add mod">
          <ac:chgData name="Cesar Augusto Lopez Gallego" userId="0dfa9112-9251-4882-b472-cf2dfcee09d1" providerId="ADAL" clId="{D62E2E2D-8185-45A7-9C22-077188A015BB}" dt="2023-01-31T20:22:54.559" v="7724" actId="14100"/>
          <ac:picMkLst>
            <pc:docMk/>
            <pc:sldMk cId="3417219195" sldId="1071"/>
            <ac:picMk id="9" creationId="{A74A5754-5774-4084-9805-F0D77AEDFC93}"/>
          </ac:picMkLst>
        </pc:picChg>
      </pc:sldChg>
      <pc:sldChg chg="addSp modSp add modAnim">
        <pc:chgData name="Cesar Augusto Lopez Gallego" userId="0dfa9112-9251-4882-b472-cf2dfcee09d1" providerId="ADAL" clId="{D62E2E2D-8185-45A7-9C22-077188A015BB}" dt="2023-01-31T22:41:33.201" v="8019"/>
        <pc:sldMkLst>
          <pc:docMk/>
          <pc:sldMk cId="1182870656" sldId="1072"/>
        </pc:sldMkLst>
        <pc:spChg chg="add mod">
          <ac:chgData name="Cesar Augusto Lopez Gallego" userId="0dfa9112-9251-4882-b472-cf2dfcee09d1" providerId="ADAL" clId="{D62E2E2D-8185-45A7-9C22-077188A015BB}" dt="2023-01-31T20:24:00.731" v="7759" actId="20577"/>
          <ac:spMkLst>
            <pc:docMk/>
            <pc:sldMk cId="1182870656" sldId="1072"/>
            <ac:spMk id="2" creationId="{0673EC42-65CE-4644-957C-AE425E9983D3}"/>
          </ac:spMkLst>
        </pc:spChg>
        <pc:spChg chg="add mod">
          <ac:chgData name="Cesar Augusto Lopez Gallego" userId="0dfa9112-9251-4882-b472-cf2dfcee09d1" providerId="ADAL" clId="{D62E2E2D-8185-45A7-9C22-077188A015BB}" dt="2023-01-31T20:25:06.499" v="7784" actId="1076"/>
          <ac:spMkLst>
            <pc:docMk/>
            <pc:sldMk cId="1182870656" sldId="1072"/>
            <ac:spMk id="3" creationId="{EE9FEA14-BCF7-40B7-98C5-7ED7253740AA}"/>
          </ac:spMkLst>
        </pc:spChg>
      </pc:sldChg>
      <pc:sldChg chg="addSp delSp modSp add">
        <pc:chgData name="Cesar Augusto Lopez Gallego" userId="0dfa9112-9251-4882-b472-cf2dfcee09d1" providerId="ADAL" clId="{D62E2E2D-8185-45A7-9C22-077188A015BB}" dt="2023-01-31T20:29:32.040" v="7890"/>
        <pc:sldMkLst>
          <pc:docMk/>
          <pc:sldMk cId="3737324954" sldId="1073"/>
        </pc:sldMkLst>
        <pc:spChg chg="del">
          <ac:chgData name="Cesar Augusto Lopez Gallego" userId="0dfa9112-9251-4882-b472-cf2dfcee09d1" providerId="ADAL" clId="{D62E2E2D-8185-45A7-9C22-077188A015BB}" dt="2023-01-31T18:32:06.417" v="4559" actId="478"/>
          <ac:spMkLst>
            <pc:docMk/>
            <pc:sldMk cId="3737324954" sldId="1073"/>
            <ac:spMk id="2" creationId="{AF6EE3B6-EA24-403F-A6A5-11A108D2AEB4}"/>
          </ac:spMkLst>
        </pc:spChg>
        <pc:spChg chg="del">
          <ac:chgData name="Cesar Augusto Lopez Gallego" userId="0dfa9112-9251-4882-b472-cf2dfcee09d1" providerId="ADAL" clId="{D62E2E2D-8185-45A7-9C22-077188A015BB}" dt="2023-01-31T18:32:06.417" v="4559" actId="478"/>
          <ac:spMkLst>
            <pc:docMk/>
            <pc:sldMk cId="3737324954" sldId="1073"/>
            <ac:spMk id="3" creationId="{8726D410-7476-4DED-8946-9BC8068B244D}"/>
          </ac:spMkLst>
        </pc:spChg>
        <pc:spChg chg="add mod">
          <ac:chgData name="Cesar Augusto Lopez Gallego" userId="0dfa9112-9251-4882-b472-cf2dfcee09d1" providerId="ADAL" clId="{D62E2E2D-8185-45A7-9C22-077188A015BB}" dt="2023-01-31T18:32:21.641" v="4604" actId="20577"/>
          <ac:spMkLst>
            <pc:docMk/>
            <pc:sldMk cId="3737324954" sldId="1073"/>
            <ac:spMk id="5" creationId="{DFD3FF8E-91B5-437A-B296-72C725DF41A7}"/>
          </ac:spMkLst>
        </pc:spChg>
        <pc:spChg chg="add del mod">
          <ac:chgData name="Cesar Augusto Lopez Gallego" userId="0dfa9112-9251-4882-b472-cf2dfcee09d1" providerId="ADAL" clId="{D62E2E2D-8185-45A7-9C22-077188A015BB}" dt="2023-01-31T20:27:38.133" v="7810" actId="12084"/>
          <ac:spMkLst>
            <pc:docMk/>
            <pc:sldMk cId="3737324954" sldId="1073"/>
            <ac:spMk id="6" creationId="{FE267972-0A94-4A45-9C64-8DF430279582}"/>
          </ac:spMkLst>
        </pc:spChg>
        <pc:graphicFrameChg chg="add mod">
          <ac:chgData name="Cesar Augusto Lopez Gallego" userId="0dfa9112-9251-4882-b472-cf2dfcee09d1" providerId="ADAL" clId="{D62E2E2D-8185-45A7-9C22-077188A015BB}" dt="2023-01-31T20:29:32.040" v="7890"/>
          <ac:graphicFrameMkLst>
            <pc:docMk/>
            <pc:sldMk cId="3737324954" sldId="1073"/>
            <ac:graphicFrameMk id="7" creationId="{E0CA7E61-B40C-49FE-8EDF-19C4B4BED8EC}"/>
          </ac:graphicFrameMkLst>
        </pc:graphicFrameChg>
      </pc:sldChg>
      <pc:sldChg chg="addSp delSp modSp add">
        <pc:chgData name="Cesar Augusto Lopez Gallego" userId="0dfa9112-9251-4882-b472-cf2dfcee09d1" providerId="ADAL" clId="{D62E2E2D-8185-45A7-9C22-077188A015BB}" dt="2023-01-31T20:29:48.273" v="7892" actId="12"/>
        <pc:sldMkLst>
          <pc:docMk/>
          <pc:sldMk cId="3027649209" sldId="1074"/>
        </pc:sldMkLst>
        <pc:spChg chg="del">
          <ac:chgData name="Cesar Augusto Lopez Gallego" userId="0dfa9112-9251-4882-b472-cf2dfcee09d1" providerId="ADAL" clId="{D62E2E2D-8185-45A7-9C22-077188A015BB}" dt="2023-01-31T18:36:06.729" v="4607" actId="478"/>
          <ac:spMkLst>
            <pc:docMk/>
            <pc:sldMk cId="3027649209" sldId="1074"/>
            <ac:spMk id="2" creationId="{08A2701B-62EF-4A2C-9912-0D7B918F8E70}"/>
          </ac:spMkLst>
        </pc:spChg>
        <pc:spChg chg="del">
          <ac:chgData name="Cesar Augusto Lopez Gallego" userId="0dfa9112-9251-4882-b472-cf2dfcee09d1" providerId="ADAL" clId="{D62E2E2D-8185-45A7-9C22-077188A015BB}" dt="2023-01-31T18:36:06.729" v="4607" actId="478"/>
          <ac:spMkLst>
            <pc:docMk/>
            <pc:sldMk cId="3027649209" sldId="1074"/>
            <ac:spMk id="3" creationId="{7207B498-F3E4-43D6-A1A8-579BFA16F803}"/>
          </ac:spMkLst>
        </pc:spChg>
        <pc:spChg chg="add mod">
          <ac:chgData name="Cesar Augusto Lopez Gallego" userId="0dfa9112-9251-4882-b472-cf2dfcee09d1" providerId="ADAL" clId="{D62E2E2D-8185-45A7-9C22-077188A015BB}" dt="2023-01-31T18:36:20.257" v="4625" actId="20577"/>
          <ac:spMkLst>
            <pc:docMk/>
            <pc:sldMk cId="3027649209" sldId="1074"/>
            <ac:spMk id="5" creationId="{237D751E-E55F-49DB-8B38-0BF8B1B1739D}"/>
          </ac:spMkLst>
        </pc:spChg>
        <pc:spChg chg="add mod">
          <ac:chgData name="Cesar Augusto Lopez Gallego" userId="0dfa9112-9251-4882-b472-cf2dfcee09d1" providerId="ADAL" clId="{D62E2E2D-8185-45A7-9C22-077188A015BB}" dt="2023-01-31T18:37:46.951" v="4663" actId="1076"/>
          <ac:spMkLst>
            <pc:docMk/>
            <pc:sldMk cId="3027649209" sldId="1074"/>
            <ac:spMk id="7" creationId="{AB6FFDD7-DF83-4B5B-B086-0021062B62D6}"/>
          </ac:spMkLst>
        </pc:spChg>
        <pc:spChg chg="add mod">
          <ac:chgData name="Cesar Augusto Lopez Gallego" userId="0dfa9112-9251-4882-b472-cf2dfcee09d1" providerId="ADAL" clId="{D62E2E2D-8185-45A7-9C22-077188A015BB}" dt="2023-01-31T19:19:44.192" v="6335" actId="1076"/>
          <ac:spMkLst>
            <pc:docMk/>
            <pc:sldMk cId="3027649209" sldId="1074"/>
            <ac:spMk id="9" creationId="{AD5E7130-0097-4A82-AB93-80A736F4948C}"/>
          </ac:spMkLst>
        </pc:spChg>
        <pc:spChg chg="add del mod">
          <ac:chgData name="Cesar Augusto Lopez Gallego" userId="0dfa9112-9251-4882-b472-cf2dfcee09d1" providerId="ADAL" clId="{D62E2E2D-8185-45A7-9C22-077188A015BB}" dt="2023-01-31T19:11:55.047" v="5682"/>
          <ac:spMkLst>
            <pc:docMk/>
            <pc:sldMk cId="3027649209" sldId="1074"/>
            <ac:spMk id="11" creationId="{0278BB72-4D88-4060-8282-7E67A75193D2}"/>
          </ac:spMkLst>
        </pc:spChg>
        <pc:spChg chg="add mod">
          <ac:chgData name="Cesar Augusto Lopez Gallego" userId="0dfa9112-9251-4882-b472-cf2dfcee09d1" providerId="ADAL" clId="{D62E2E2D-8185-45A7-9C22-077188A015BB}" dt="2023-01-31T20:29:48.273" v="7892" actId="12"/>
          <ac:spMkLst>
            <pc:docMk/>
            <pc:sldMk cId="3027649209" sldId="1074"/>
            <ac:spMk id="12" creationId="{05D894EF-2519-49F9-B8CB-B997025F7914}"/>
          </ac:spMkLst>
        </pc:spChg>
        <pc:spChg chg="add mod">
          <ac:chgData name="Cesar Augusto Lopez Gallego" userId="0dfa9112-9251-4882-b472-cf2dfcee09d1" providerId="ADAL" clId="{D62E2E2D-8185-45A7-9C22-077188A015BB}" dt="2023-01-31T20:29:45.766" v="7891" actId="12"/>
          <ac:spMkLst>
            <pc:docMk/>
            <pc:sldMk cId="3027649209" sldId="1074"/>
            <ac:spMk id="13" creationId="{A792F53D-074E-4B35-A622-ED4818F3122F}"/>
          </ac:spMkLst>
        </pc:spChg>
        <pc:picChg chg="add mod">
          <ac:chgData name="Cesar Augusto Lopez Gallego" userId="0dfa9112-9251-4882-b472-cf2dfcee09d1" providerId="ADAL" clId="{D62E2E2D-8185-45A7-9C22-077188A015BB}" dt="2023-01-31T18:37:53.679" v="4666" actId="14100"/>
          <ac:picMkLst>
            <pc:docMk/>
            <pc:sldMk cId="3027649209" sldId="1074"/>
            <ac:picMk id="6" creationId="{0472AAA3-705E-4B89-98EA-FA0AB2CB31BC}"/>
          </ac:picMkLst>
        </pc:picChg>
        <pc:picChg chg="add mod">
          <ac:chgData name="Cesar Augusto Lopez Gallego" userId="0dfa9112-9251-4882-b472-cf2dfcee09d1" providerId="ADAL" clId="{D62E2E2D-8185-45A7-9C22-077188A015BB}" dt="2023-01-31T19:17:39.815" v="6166" actId="1076"/>
          <ac:picMkLst>
            <pc:docMk/>
            <pc:sldMk cId="3027649209" sldId="1074"/>
            <ac:picMk id="8" creationId="{C743BC8A-007E-446C-9C8C-395ED73D66DC}"/>
          </ac:picMkLst>
        </pc:picChg>
        <pc:picChg chg="add del mod">
          <ac:chgData name="Cesar Augusto Lopez Gallego" userId="0dfa9112-9251-4882-b472-cf2dfcee09d1" providerId="ADAL" clId="{D62E2E2D-8185-45A7-9C22-077188A015BB}" dt="2023-01-31T19:11:55.047" v="5682"/>
          <ac:picMkLst>
            <pc:docMk/>
            <pc:sldMk cId="3027649209" sldId="1074"/>
            <ac:picMk id="10" creationId="{3D4D7312-0121-4077-8567-A8FF47E3BBF4}"/>
          </ac:picMkLst>
        </pc:picChg>
      </pc:sldChg>
      <pc:sldChg chg="addSp delSp modSp add setBg">
        <pc:chgData name="Cesar Augusto Lopez Gallego" userId="0dfa9112-9251-4882-b472-cf2dfcee09d1" providerId="ADAL" clId="{D62E2E2D-8185-45A7-9C22-077188A015BB}" dt="2023-02-06T17:41:04.542" v="8053"/>
        <pc:sldMkLst>
          <pc:docMk/>
          <pc:sldMk cId="3610221339" sldId="1075"/>
        </pc:sldMkLst>
        <pc:spChg chg="del">
          <ac:chgData name="Cesar Augusto Lopez Gallego" userId="0dfa9112-9251-4882-b472-cf2dfcee09d1" providerId="ADAL" clId="{D62E2E2D-8185-45A7-9C22-077188A015BB}" dt="2023-01-31T18:40:31.643" v="4698" actId="478"/>
          <ac:spMkLst>
            <pc:docMk/>
            <pc:sldMk cId="3610221339" sldId="1075"/>
            <ac:spMk id="2" creationId="{D1A71270-3DAE-486D-9AC0-5A047ACCD683}"/>
          </ac:spMkLst>
        </pc:spChg>
        <pc:spChg chg="del">
          <ac:chgData name="Cesar Augusto Lopez Gallego" userId="0dfa9112-9251-4882-b472-cf2dfcee09d1" providerId="ADAL" clId="{D62E2E2D-8185-45A7-9C22-077188A015BB}" dt="2023-01-31T18:40:31.643" v="4698" actId="478"/>
          <ac:spMkLst>
            <pc:docMk/>
            <pc:sldMk cId="3610221339" sldId="1075"/>
            <ac:spMk id="3" creationId="{CF83F7A4-6FA7-4709-AE4D-A02E4158047A}"/>
          </ac:spMkLst>
        </pc:spChg>
        <pc:spChg chg="add del mod">
          <ac:chgData name="Cesar Augusto Lopez Gallego" userId="0dfa9112-9251-4882-b472-cf2dfcee09d1" providerId="ADAL" clId="{D62E2E2D-8185-45A7-9C22-077188A015BB}" dt="2023-02-06T17:39:49.900" v="8040" actId="478"/>
          <ac:spMkLst>
            <pc:docMk/>
            <pc:sldMk cId="3610221339" sldId="1075"/>
            <ac:spMk id="5" creationId="{FA7AF090-5FB4-40EC-8604-5EC2BD0A9448}"/>
          </ac:spMkLst>
        </pc:spChg>
        <pc:spChg chg="add del mod">
          <ac:chgData name="Cesar Augusto Lopez Gallego" userId="0dfa9112-9251-4882-b472-cf2dfcee09d1" providerId="ADAL" clId="{D62E2E2D-8185-45A7-9C22-077188A015BB}" dt="2023-02-06T17:40:08.380" v="8044" actId="12084"/>
          <ac:spMkLst>
            <pc:docMk/>
            <pc:sldMk cId="3610221339" sldId="1075"/>
            <ac:spMk id="6" creationId="{5DB3F779-E4D4-4241-89CD-8B6D162BDADD}"/>
          </ac:spMkLst>
        </pc:spChg>
        <pc:spChg chg="add mod">
          <ac:chgData name="Cesar Augusto Lopez Gallego" userId="0dfa9112-9251-4882-b472-cf2dfcee09d1" providerId="ADAL" clId="{D62E2E2D-8185-45A7-9C22-077188A015BB}" dt="2023-02-06T17:39:45.803" v="8039" actId="20577"/>
          <ac:spMkLst>
            <pc:docMk/>
            <pc:sldMk cId="3610221339" sldId="1075"/>
            <ac:spMk id="7" creationId="{174D35D0-6A37-4073-B677-89812190299B}"/>
          </ac:spMkLst>
        </pc:spChg>
        <pc:spChg chg="add del mod">
          <ac:chgData name="Cesar Augusto Lopez Gallego" userId="0dfa9112-9251-4882-b472-cf2dfcee09d1" providerId="ADAL" clId="{D62E2E2D-8185-45A7-9C22-077188A015BB}" dt="2023-01-31T18:48:19.024" v="5542" actId="478"/>
          <ac:spMkLst>
            <pc:docMk/>
            <pc:sldMk cId="3610221339" sldId="1075"/>
            <ac:spMk id="7" creationId="{4CE9CD8F-B2A9-4FF0-870F-F416298E202D}"/>
          </ac:spMkLst>
        </pc:spChg>
        <pc:spChg chg="add del mod">
          <ac:chgData name="Cesar Augusto Lopez Gallego" userId="0dfa9112-9251-4882-b472-cf2dfcee09d1" providerId="ADAL" clId="{D62E2E2D-8185-45A7-9C22-077188A015BB}" dt="2023-01-31T18:48:19.024" v="5542" actId="478"/>
          <ac:spMkLst>
            <pc:docMk/>
            <pc:sldMk cId="3610221339" sldId="1075"/>
            <ac:spMk id="8" creationId="{90F03BCD-F2C8-499D-A4BD-AC955BC9E49E}"/>
          </ac:spMkLst>
        </pc:spChg>
        <pc:graphicFrameChg chg="add mod">
          <ac:chgData name="Cesar Augusto Lopez Gallego" userId="0dfa9112-9251-4882-b472-cf2dfcee09d1" providerId="ADAL" clId="{D62E2E2D-8185-45A7-9C22-077188A015BB}" dt="2023-02-06T17:40:36.992" v="8050" actId="12100"/>
          <ac:graphicFrameMkLst>
            <pc:docMk/>
            <pc:sldMk cId="3610221339" sldId="1075"/>
            <ac:graphicFrameMk id="2" creationId="{0BDEEB77-7967-47E7-83B9-9B0F81253DA1}"/>
          </ac:graphicFrameMkLst>
        </pc:graphicFrameChg>
      </pc:sldChg>
      <pc:sldChg chg="addSp delSp modSp add setBg">
        <pc:chgData name="Cesar Augusto Lopez Gallego" userId="0dfa9112-9251-4882-b472-cf2dfcee09d1" providerId="ADAL" clId="{D62E2E2D-8185-45A7-9C22-077188A015BB}" dt="2023-02-06T17:46:00.131" v="8095" actId="1076"/>
        <pc:sldMkLst>
          <pc:docMk/>
          <pc:sldMk cId="2226335671" sldId="1076"/>
        </pc:sldMkLst>
        <pc:spChg chg="del">
          <ac:chgData name="Cesar Augusto Lopez Gallego" userId="0dfa9112-9251-4882-b472-cf2dfcee09d1" providerId="ADAL" clId="{D62E2E2D-8185-45A7-9C22-077188A015BB}" dt="2023-01-31T18:48:15.264" v="5541" actId="478"/>
          <ac:spMkLst>
            <pc:docMk/>
            <pc:sldMk cId="2226335671" sldId="1076"/>
            <ac:spMk id="5" creationId="{FA7AF090-5FB4-40EC-8604-5EC2BD0A9448}"/>
          </ac:spMkLst>
        </pc:spChg>
        <pc:spChg chg="del">
          <ac:chgData name="Cesar Augusto Lopez Gallego" userId="0dfa9112-9251-4882-b472-cf2dfcee09d1" providerId="ADAL" clId="{D62E2E2D-8185-45A7-9C22-077188A015BB}" dt="2023-01-31T18:48:15.264" v="5541" actId="478"/>
          <ac:spMkLst>
            <pc:docMk/>
            <pc:sldMk cId="2226335671" sldId="1076"/>
            <ac:spMk id="6" creationId="{5DB3F779-E4D4-4241-89CD-8B6D162BDADD}"/>
          </ac:spMkLst>
        </pc:spChg>
        <pc:spChg chg="mod">
          <ac:chgData name="Cesar Augusto Lopez Gallego" userId="0dfa9112-9251-4882-b472-cf2dfcee09d1" providerId="ADAL" clId="{D62E2E2D-8185-45A7-9C22-077188A015BB}" dt="2023-02-06T17:41:11.961" v="8056" actId="1076"/>
          <ac:spMkLst>
            <pc:docMk/>
            <pc:sldMk cId="2226335671" sldId="1076"/>
            <ac:spMk id="7" creationId="{4CE9CD8F-B2A9-4FF0-870F-F416298E202D}"/>
          </ac:spMkLst>
        </pc:spChg>
        <pc:spChg chg="add del mod">
          <ac:chgData name="Cesar Augusto Lopez Gallego" userId="0dfa9112-9251-4882-b472-cf2dfcee09d1" providerId="ADAL" clId="{D62E2E2D-8185-45A7-9C22-077188A015BB}" dt="2023-02-06T17:44:50.379" v="8084" actId="12084"/>
          <ac:spMkLst>
            <pc:docMk/>
            <pc:sldMk cId="2226335671" sldId="1076"/>
            <ac:spMk id="8" creationId="{90F03BCD-F2C8-499D-A4BD-AC955BC9E49E}"/>
          </ac:spMkLst>
        </pc:spChg>
        <pc:spChg chg="add del mod">
          <ac:chgData name="Cesar Augusto Lopez Gallego" userId="0dfa9112-9251-4882-b472-cf2dfcee09d1" providerId="ADAL" clId="{D62E2E2D-8185-45A7-9C22-077188A015BB}" dt="2023-02-06T17:45:15.887" v="8085" actId="12084"/>
          <ac:spMkLst>
            <pc:docMk/>
            <pc:sldMk cId="2226335671" sldId="1076"/>
            <ac:spMk id="9" creationId="{A37D727D-9AF2-44F6-B111-2702D92A38D8}"/>
          </ac:spMkLst>
        </pc:spChg>
        <pc:graphicFrameChg chg="add del mod">
          <ac:chgData name="Cesar Augusto Lopez Gallego" userId="0dfa9112-9251-4882-b472-cf2dfcee09d1" providerId="ADAL" clId="{D62E2E2D-8185-45A7-9C22-077188A015BB}" dt="2023-02-06T17:42:29.434" v="8063" actId="12084"/>
          <ac:graphicFrameMkLst>
            <pc:docMk/>
            <pc:sldMk cId="2226335671" sldId="1076"/>
            <ac:graphicFrameMk id="2" creationId="{AFDE1061-8E8D-429A-BFDD-BCEB3CE92C50}"/>
          </ac:graphicFrameMkLst>
        </pc:graphicFrameChg>
        <pc:graphicFrameChg chg="add del mod">
          <ac:chgData name="Cesar Augusto Lopez Gallego" userId="0dfa9112-9251-4882-b472-cf2dfcee09d1" providerId="ADAL" clId="{D62E2E2D-8185-45A7-9C22-077188A015BB}" dt="2023-02-06T17:42:51.946" v="8065" actId="12084"/>
          <ac:graphicFrameMkLst>
            <pc:docMk/>
            <pc:sldMk cId="2226335671" sldId="1076"/>
            <ac:graphicFrameMk id="3" creationId="{DE2E3B6B-6738-47A3-9120-207D0EDE2695}"/>
          </ac:graphicFrameMkLst>
        </pc:graphicFrameChg>
        <pc:graphicFrameChg chg="add del mod">
          <ac:chgData name="Cesar Augusto Lopez Gallego" userId="0dfa9112-9251-4882-b472-cf2dfcee09d1" providerId="ADAL" clId="{D62E2E2D-8185-45A7-9C22-077188A015BB}" dt="2023-02-06T17:43:38.893" v="8074" actId="12084"/>
          <ac:graphicFrameMkLst>
            <pc:docMk/>
            <pc:sldMk cId="2226335671" sldId="1076"/>
            <ac:graphicFrameMk id="5" creationId="{A0DB848C-C74A-4A77-A1B2-27986E17C34A}"/>
          </ac:graphicFrameMkLst>
        </pc:graphicFrameChg>
        <pc:graphicFrameChg chg="add del mod">
          <ac:chgData name="Cesar Augusto Lopez Gallego" userId="0dfa9112-9251-4882-b472-cf2dfcee09d1" providerId="ADAL" clId="{D62E2E2D-8185-45A7-9C22-077188A015BB}" dt="2023-02-06T17:44:20.993" v="8076" actId="12084"/>
          <ac:graphicFrameMkLst>
            <pc:docMk/>
            <pc:sldMk cId="2226335671" sldId="1076"/>
            <ac:graphicFrameMk id="6" creationId="{BA0683A5-581F-44E0-BC6B-50EBB4F68F32}"/>
          </ac:graphicFrameMkLst>
        </pc:graphicFrameChg>
        <pc:graphicFrameChg chg="add mod">
          <ac:chgData name="Cesar Augusto Lopez Gallego" userId="0dfa9112-9251-4882-b472-cf2dfcee09d1" providerId="ADAL" clId="{D62E2E2D-8185-45A7-9C22-077188A015BB}" dt="2023-02-06T17:46:00.131" v="8095" actId="1076"/>
          <ac:graphicFrameMkLst>
            <pc:docMk/>
            <pc:sldMk cId="2226335671" sldId="1076"/>
            <ac:graphicFrameMk id="10" creationId="{0026CB2A-9B59-4DCD-933F-5512249E3BCB}"/>
          </ac:graphicFrameMkLst>
        </pc:graphicFrameChg>
        <pc:graphicFrameChg chg="add mod">
          <ac:chgData name="Cesar Augusto Lopez Gallego" userId="0dfa9112-9251-4882-b472-cf2dfcee09d1" providerId="ADAL" clId="{D62E2E2D-8185-45A7-9C22-077188A015BB}" dt="2023-02-06T17:45:55.588" v="8094" actId="20577"/>
          <ac:graphicFrameMkLst>
            <pc:docMk/>
            <pc:sldMk cId="2226335671" sldId="1076"/>
            <ac:graphicFrameMk id="11" creationId="{724BCF42-A369-479F-A903-5A0DD5B7BB1E}"/>
          </ac:graphicFrameMkLst>
        </pc:graphicFrameChg>
      </pc:sldChg>
      <pc:sldChg chg="addSp delSp modSp add">
        <pc:chgData name="Cesar Augusto Lopez Gallego" userId="0dfa9112-9251-4882-b472-cf2dfcee09d1" providerId="ADAL" clId="{D62E2E2D-8185-45A7-9C22-077188A015BB}" dt="2023-01-31T18:54:01.300" v="5611"/>
        <pc:sldMkLst>
          <pc:docMk/>
          <pc:sldMk cId="3884700048" sldId="1077"/>
        </pc:sldMkLst>
        <pc:spChg chg="del">
          <ac:chgData name="Cesar Augusto Lopez Gallego" userId="0dfa9112-9251-4882-b472-cf2dfcee09d1" providerId="ADAL" clId="{D62E2E2D-8185-45A7-9C22-077188A015BB}" dt="2023-01-31T18:49:18.168" v="5563" actId="478"/>
          <ac:spMkLst>
            <pc:docMk/>
            <pc:sldMk cId="3884700048" sldId="1077"/>
            <ac:spMk id="2" creationId="{A939B294-6524-40E0-95B4-96ECCF2E5144}"/>
          </ac:spMkLst>
        </pc:spChg>
        <pc:spChg chg="del">
          <ac:chgData name="Cesar Augusto Lopez Gallego" userId="0dfa9112-9251-4882-b472-cf2dfcee09d1" providerId="ADAL" clId="{D62E2E2D-8185-45A7-9C22-077188A015BB}" dt="2023-01-31T18:49:18.168" v="5563" actId="478"/>
          <ac:spMkLst>
            <pc:docMk/>
            <pc:sldMk cId="3884700048" sldId="1077"/>
            <ac:spMk id="3" creationId="{9A7F88E7-A0F8-41DC-BCED-B447E3F9E3E4}"/>
          </ac:spMkLst>
        </pc:spChg>
        <pc:spChg chg="add mod">
          <ac:chgData name="Cesar Augusto Lopez Gallego" userId="0dfa9112-9251-4882-b472-cf2dfcee09d1" providerId="ADAL" clId="{D62E2E2D-8185-45A7-9C22-077188A015BB}" dt="2023-01-31T18:49:46.816" v="5610" actId="20577"/>
          <ac:spMkLst>
            <pc:docMk/>
            <pc:sldMk cId="3884700048" sldId="1077"/>
            <ac:spMk id="5" creationId="{AFB274AC-5395-4B21-8E3F-0FE2858AEC44}"/>
          </ac:spMkLst>
        </pc:spChg>
        <pc:picChg chg="add">
          <ac:chgData name="Cesar Augusto Lopez Gallego" userId="0dfa9112-9251-4882-b472-cf2dfcee09d1" providerId="ADAL" clId="{D62E2E2D-8185-45A7-9C22-077188A015BB}" dt="2023-01-31T18:54:01.300" v="5611"/>
          <ac:picMkLst>
            <pc:docMk/>
            <pc:sldMk cId="3884700048" sldId="1077"/>
            <ac:picMk id="6" creationId="{4C4A4B99-CCF5-42D8-98A1-268047266963}"/>
          </ac:picMkLst>
        </pc:picChg>
      </pc:sldChg>
      <pc:sldChg chg="addSp delSp modSp add">
        <pc:chgData name="Cesar Augusto Lopez Gallego" userId="0dfa9112-9251-4882-b472-cf2dfcee09d1" providerId="ADAL" clId="{D62E2E2D-8185-45A7-9C22-077188A015BB}" dt="2023-02-06T17:47:27.752" v="8145" actId="1076"/>
        <pc:sldMkLst>
          <pc:docMk/>
          <pc:sldMk cId="483835726" sldId="1078"/>
        </pc:sldMkLst>
        <pc:spChg chg="del">
          <ac:chgData name="Cesar Augusto Lopez Gallego" userId="0dfa9112-9251-4882-b472-cf2dfcee09d1" providerId="ADAL" clId="{D62E2E2D-8185-45A7-9C22-077188A015BB}" dt="2023-01-31T18:54:41.816" v="5613" actId="478"/>
          <ac:spMkLst>
            <pc:docMk/>
            <pc:sldMk cId="483835726" sldId="1078"/>
            <ac:spMk id="2" creationId="{5B620643-B1EA-4FF8-83B1-C508E717A39F}"/>
          </ac:spMkLst>
        </pc:spChg>
        <pc:spChg chg="del">
          <ac:chgData name="Cesar Augusto Lopez Gallego" userId="0dfa9112-9251-4882-b472-cf2dfcee09d1" providerId="ADAL" clId="{D62E2E2D-8185-45A7-9C22-077188A015BB}" dt="2023-01-31T18:54:41.816" v="5613" actId="478"/>
          <ac:spMkLst>
            <pc:docMk/>
            <pc:sldMk cId="483835726" sldId="1078"/>
            <ac:spMk id="3" creationId="{7F20BF15-C261-451F-A780-8579DF143DAC}"/>
          </ac:spMkLst>
        </pc:spChg>
        <pc:spChg chg="add mod">
          <ac:chgData name="Cesar Augusto Lopez Gallego" userId="0dfa9112-9251-4882-b472-cf2dfcee09d1" providerId="ADAL" clId="{D62E2E2D-8185-45A7-9C22-077188A015BB}" dt="2023-01-31T18:54:56.201" v="5639" actId="20577"/>
          <ac:spMkLst>
            <pc:docMk/>
            <pc:sldMk cId="483835726" sldId="1078"/>
            <ac:spMk id="5" creationId="{693B7A46-9436-477B-B6DA-64D311A8D603}"/>
          </ac:spMkLst>
        </pc:spChg>
        <pc:spChg chg="add mod">
          <ac:chgData name="Cesar Augusto Lopez Gallego" userId="0dfa9112-9251-4882-b472-cf2dfcee09d1" providerId="ADAL" clId="{D62E2E2D-8185-45A7-9C22-077188A015BB}" dt="2023-02-06T17:46:49.689" v="8139" actId="403"/>
          <ac:spMkLst>
            <pc:docMk/>
            <pc:sldMk cId="483835726" sldId="1078"/>
            <ac:spMk id="6" creationId="{B9F9C443-D582-4C85-9BBA-8868F322A377}"/>
          </ac:spMkLst>
        </pc:spChg>
        <pc:spChg chg="add mod">
          <ac:chgData name="Cesar Augusto Lopez Gallego" userId="0dfa9112-9251-4882-b472-cf2dfcee09d1" providerId="ADAL" clId="{D62E2E2D-8185-45A7-9C22-077188A015BB}" dt="2023-02-06T17:46:55.720" v="8141" actId="1076"/>
          <ac:spMkLst>
            <pc:docMk/>
            <pc:sldMk cId="483835726" sldId="1078"/>
            <ac:spMk id="7" creationId="{5546807A-A459-4D5D-ACA2-C3DDBDC12130}"/>
          </ac:spMkLst>
        </pc:spChg>
        <pc:picChg chg="add mod">
          <ac:chgData name="Cesar Augusto Lopez Gallego" userId="0dfa9112-9251-4882-b472-cf2dfcee09d1" providerId="ADAL" clId="{D62E2E2D-8185-45A7-9C22-077188A015BB}" dt="2023-02-06T17:47:27.752" v="8145" actId="1076"/>
          <ac:picMkLst>
            <pc:docMk/>
            <pc:sldMk cId="483835726" sldId="1078"/>
            <ac:picMk id="2" creationId="{12394ADE-E873-4A1D-92BD-1AB4EBD38E68}"/>
          </ac:picMkLst>
        </pc:picChg>
      </pc:sldChg>
      <pc:sldChg chg="addSp delSp modSp add">
        <pc:chgData name="Cesar Augusto Lopez Gallego" userId="0dfa9112-9251-4882-b472-cf2dfcee09d1" providerId="ADAL" clId="{D62E2E2D-8185-45A7-9C22-077188A015BB}" dt="2023-01-31T20:29:54.483" v="7893" actId="12"/>
        <pc:sldMkLst>
          <pc:docMk/>
          <pc:sldMk cId="3436851876" sldId="1080"/>
        </pc:sldMkLst>
        <pc:spChg chg="del">
          <ac:chgData name="Cesar Augusto Lopez Gallego" userId="0dfa9112-9251-4882-b472-cf2dfcee09d1" providerId="ADAL" clId="{D62E2E2D-8185-45A7-9C22-077188A015BB}" dt="2023-01-31T19:11:45.974" v="5680" actId="478"/>
          <ac:spMkLst>
            <pc:docMk/>
            <pc:sldMk cId="3436851876" sldId="1080"/>
            <ac:spMk id="2" creationId="{D246331A-2C01-43C0-99DE-FCC3FE2B5734}"/>
          </ac:spMkLst>
        </pc:spChg>
        <pc:spChg chg="del">
          <ac:chgData name="Cesar Augusto Lopez Gallego" userId="0dfa9112-9251-4882-b472-cf2dfcee09d1" providerId="ADAL" clId="{D62E2E2D-8185-45A7-9C22-077188A015BB}" dt="2023-01-31T19:11:45.974" v="5680" actId="478"/>
          <ac:spMkLst>
            <pc:docMk/>
            <pc:sldMk cId="3436851876" sldId="1080"/>
            <ac:spMk id="3" creationId="{67AFBA90-BDDD-407E-A152-3AE60DD4C4FC}"/>
          </ac:spMkLst>
        </pc:spChg>
        <pc:spChg chg="add">
          <ac:chgData name="Cesar Augusto Lopez Gallego" userId="0dfa9112-9251-4882-b472-cf2dfcee09d1" providerId="ADAL" clId="{D62E2E2D-8185-45A7-9C22-077188A015BB}" dt="2023-01-31T19:11:51.392" v="5681"/>
          <ac:spMkLst>
            <pc:docMk/>
            <pc:sldMk cId="3436851876" sldId="1080"/>
            <ac:spMk id="5" creationId="{0A952CCF-E01B-457C-A106-944C2376822A}"/>
          </ac:spMkLst>
        </pc:spChg>
        <pc:spChg chg="add mod">
          <ac:chgData name="Cesar Augusto Lopez Gallego" userId="0dfa9112-9251-4882-b472-cf2dfcee09d1" providerId="ADAL" clId="{D62E2E2D-8185-45A7-9C22-077188A015BB}" dt="2023-01-31T19:17:32.878" v="6165" actId="1076"/>
          <ac:spMkLst>
            <pc:docMk/>
            <pc:sldMk cId="3436851876" sldId="1080"/>
            <ac:spMk id="7" creationId="{AB7A0904-013E-4F89-BD0F-0F9D886F3050}"/>
          </ac:spMkLst>
        </pc:spChg>
        <pc:spChg chg="add mod">
          <ac:chgData name="Cesar Augusto Lopez Gallego" userId="0dfa9112-9251-4882-b472-cf2dfcee09d1" providerId="ADAL" clId="{D62E2E2D-8185-45A7-9C22-077188A015BB}" dt="2023-01-31T20:29:54.483" v="7893" actId="12"/>
          <ac:spMkLst>
            <pc:docMk/>
            <pc:sldMk cId="3436851876" sldId="1080"/>
            <ac:spMk id="8" creationId="{489E5CAC-2EE3-41AD-861C-4509B2A097F7}"/>
          </ac:spMkLst>
        </pc:spChg>
        <pc:picChg chg="add mod">
          <ac:chgData name="Cesar Augusto Lopez Gallego" userId="0dfa9112-9251-4882-b472-cf2dfcee09d1" providerId="ADAL" clId="{D62E2E2D-8185-45A7-9C22-077188A015BB}" dt="2023-01-31T19:17:29.822" v="6164" actId="1076"/>
          <ac:picMkLst>
            <pc:docMk/>
            <pc:sldMk cId="3436851876" sldId="1080"/>
            <ac:picMk id="6" creationId="{EFE0B372-6D23-4E29-B0EA-212D29350D3C}"/>
          </ac:picMkLst>
        </pc:picChg>
      </pc:sldChg>
      <pc:sldChg chg="addSp modSp add modAnim">
        <pc:chgData name="Cesar Augusto Lopez Gallego" userId="0dfa9112-9251-4882-b472-cf2dfcee09d1" providerId="ADAL" clId="{D62E2E2D-8185-45A7-9C22-077188A015BB}" dt="2023-01-31T22:40:21.967" v="8006"/>
        <pc:sldMkLst>
          <pc:docMk/>
          <pc:sldMk cId="3616346824" sldId="1081"/>
        </pc:sldMkLst>
        <pc:spChg chg="add mod">
          <ac:chgData name="Cesar Augusto Lopez Gallego" userId="0dfa9112-9251-4882-b472-cf2dfcee09d1" providerId="ADAL" clId="{D62E2E2D-8185-45A7-9C22-077188A015BB}" dt="2023-01-31T20:13:20.900" v="7463" actId="1076"/>
          <ac:spMkLst>
            <pc:docMk/>
            <pc:sldMk cId="3616346824" sldId="1081"/>
            <ac:spMk id="2" creationId="{1ACA4626-2C43-481C-96EC-957F7261BFE7}"/>
          </ac:spMkLst>
        </pc:spChg>
        <pc:spChg chg="add mod">
          <ac:chgData name="Cesar Augusto Lopez Gallego" userId="0dfa9112-9251-4882-b472-cf2dfcee09d1" providerId="ADAL" clId="{D62E2E2D-8185-45A7-9C22-077188A015BB}" dt="2023-01-31T20:12:23.932" v="7440" actId="1076"/>
          <ac:spMkLst>
            <pc:docMk/>
            <pc:sldMk cId="3616346824" sldId="1081"/>
            <ac:spMk id="3" creationId="{73DFC906-1F8A-4DE7-95B2-AA66534BF486}"/>
          </ac:spMkLst>
        </pc:spChg>
        <pc:spChg chg="add mod">
          <ac:chgData name="Cesar Augusto Lopez Gallego" userId="0dfa9112-9251-4882-b472-cf2dfcee09d1" providerId="ADAL" clId="{D62E2E2D-8185-45A7-9C22-077188A015BB}" dt="2023-01-31T20:13:10.574" v="7461" actId="20577"/>
          <ac:spMkLst>
            <pc:docMk/>
            <pc:sldMk cId="3616346824" sldId="1081"/>
            <ac:spMk id="4" creationId="{85FF2D63-D429-4072-B538-0FB559AC46D0}"/>
          </ac:spMkLst>
        </pc:spChg>
        <pc:spChg chg="add mod">
          <ac:chgData name="Cesar Augusto Lopez Gallego" userId="0dfa9112-9251-4882-b472-cf2dfcee09d1" providerId="ADAL" clId="{D62E2E2D-8185-45A7-9C22-077188A015BB}" dt="2023-01-31T20:16:50.013" v="7520" actId="403"/>
          <ac:spMkLst>
            <pc:docMk/>
            <pc:sldMk cId="3616346824" sldId="1081"/>
            <ac:spMk id="5" creationId="{CC08C5A7-16CC-4640-A8FB-7054B2D579B0}"/>
          </ac:spMkLst>
        </pc:spChg>
      </pc:sldChg>
      <pc:sldChg chg="modSp">
        <pc:chgData name="Cesar Augusto Lopez Gallego" userId="0dfa9112-9251-4882-b472-cf2dfcee09d1" providerId="ADAL" clId="{D62E2E2D-8185-45A7-9C22-077188A015BB}" dt="2023-01-31T22:32:04.202" v="7940" actId="122"/>
        <pc:sldMkLst>
          <pc:docMk/>
          <pc:sldMk cId="1717701852" sldId="1082"/>
        </pc:sldMkLst>
        <pc:spChg chg="mod">
          <ac:chgData name="Cesar Augusto Lopez Gallego" userId="0dfa9112-9251-4882-b472-cf2dfcee09d1" providerId="ADAL" clId="{D62E2E2D-8185-45A7-9C22-077188A015BB}" dt="2023-01-31T22:32:04.202" v="7940" actId="122"/>
          <ac:spMkLst>
            <pc:docMk/>
            <pc:sldMk cId="1717701852" sldId="1082"/>
            <ac:spMk id="5" creationId="{0E58795F-F304-48F9-AB39-E771483580D8}"/>
          </ac:spMkLst>
        </pc:spChg>
      </pc:sldChg>
    </pc:docChg>
  </pc:docChgLst>
  <pc:docChgLst>
    <pc:chgData name="Cesar Augusto Lopez Gallego" userId="0dfa9112-9251-4882-b472-cf2dfcee09d1" providerId="ADAL" clId="{6E2F3EC9-5C97-43FE-816A-A4AFE43224A0}"/>
    <pc:docChg chg="custSel modSld">
      <pc:chgData name="Cesar Augusto Lopez Gallego" userId="0dfa9112-9251-4882-b472-cf2dfcee09d1" providerId="ADAL" clId="{6E2F3EC9-5C97-43FE-816A-A4AFE43224A0}" dt="2023-03-07T15:08:24.660" v="0" actId="478"/>
      <pc:docMkLst>
        <pc:docMk/>
      </pc:docMkLst>
      <pc:sldChg chg="delSp">
        <pc:chgData name="Cesar Augusto Lopez Gallego" userId="0dfa9112-9251-4882-b472-cf2dfcee09d1" providerId="ADAL" clId="{6E2F3EC9-5C97-43FE-816A-A4AFE43224A0}" dt="2023-03-07T15:08:24.660" v="0" actId="478"/>
        <pc:sldMkLst>
          <pc:docMk/>
          <pc:sldMk cId="1717701852" sldId="1082"/>
        </pc:sldMkLst>
        <pc:picChg chg="del">
          <ac:chgData name="Cesar Augusto Lopez Gallego" userId="0dfa9112-9251-4882-b472-cf2dfcee09d1" providerId="ADAL" clId="{6E2F3EC9-5C97-43FE-816A-A4AFE43224A0}" dt="2023-03-07T15:08:24.660" v="0" actId="478"/>
          <ac:picMkLst>
            <pc:docMk/>
            <pc:sldMk cId="1717701852" sldId="1082"/>
            <ac:picMk id="2" creationId="{287B5EA0-05F4-45F5-9AC5-BD34889BBE5A}"/>
          </ac:picMkLst>
        </pc:picChg>
      </pc:sldChg>
    </pc:docChg>
  </pc:docChgLst>
  <pc:docChgLst>
    <pc:chgData name="Cesar Augusto Lopez Gallego" userId="0dfa9112-9251-4882-b472-cf2dfcee09d1" providerId="ADAL" clId="{BD589F4C-EFB3-4F8C-921D-EFBA71AD15C6}"/>
    <pc:docChg chg="undo custSel addSld delSld modSld">
      <pc:chgData name="Cesar Augusto Lopez Gallego" userId="0dfa9112-9251-4882-b472-cf2dfcee09d1" providerId="ADAL" clId="{BD589F4C-EFB3-4F8C-921D-EFBA71AD15C6}" dt="2023-01-16T17:23:29.890" v="1117" actId="1076"/>
      <pc:docMkLst>
        <pc:docMk/>
      </pc:docMkLst>
      <pc:sldChg chg="add del">
        <pc:chgData name="Cesar Augusto Lopez Gallego" userId="0dfa9112-9251-4882-b472-cf2dfcee09d1" providerId="ADAL" clId="{BD589F4C-EFB3-4F8C-921D-EFBA71AD15C6}" dt="2023-01-16T17:11:58.991" v="803" actId="2696"/>
        <pc:sldMkLst>
          <pc:docMk/>
          <pc:sldMk cId="2066548019" sldId="270"/>
        </pc:sldMkLst>
      </pc:sldChg>
      <pc:sldMasterChg chg="delSldLayout">
        <pc:chgData name="Cesar Augusto Lopez Gallego" userId="0dfa9112-9251-4882-b472-cf2dfcee09d1" providerId="ADAL" clId="{BD589F4C-EFB3-4F8C-921D-EFBA71AD15C6}" dt="2023-01-16T16:40:19.287" v="92" actId="2696"/>
        <pc:sldMasterMkLst>
          <pc:docMk/>
          <pc:sldMasterMk cId="1576273726" sldId="2147483672"/>
        </pc:sldMasterMkLst>
      </pc:sldMasterChg>
    </pc:docChg>
  </pc:docChgLst>
  <pc:docChgLst>
    <pc:chgData name="Cesar Augusto Lopez Gallego" userId="0dfa9112-9251-4882-b472-cf2dfcee09d1" providerId="ADAL" clId="{C1E65C19-F3A7-4B92-9104-01D959D33C65}"/>
    <pc:docChg chg="undo custSel addSld delSld modSld">
      <pc:chgData name="Cesar Augusto Lopez Gallego" userId="0dfa9112-9251-4882-b472-cf2dfcee09d1" providerId="ADAL" clId="{C1E65C19-F3A7-4B92-9104-01D959D33C65}" dt="2024-07-09T12:10:43.010" v="2419" actId="1076"/>
      <pc:docMkLst>
        <pc:docMk/>
      </pc:docMkLst>
      <pc:sldChg chg="delSp modSp add mod modAnim">
        <pc:chgData name="Cesar Augusto Lopez Gallego" userId="0dfa9112-9251-4882-b472-cf2dfcee09d1" providerId="ADAL" clId="{C1E65C19-F3A7-4B92-9104-01D959D33C65}" dt="2024-07-08T18:46:57.253" v="2324"/>
        <pc:sldMkLst>
          <pc:docMk/>
          <pc:sldMk cId="274083612" sldId="331"/>
        </pc:sldMkLst>
        <pc:spChg chg="mod">
          <ac:chgData name="Cesar Augusto Lopez Gallego" userId="0dfa9112-9251-4882-b472-cf2dfcee09d1" providerId="ADAL" clId="{C1E65C19-F3A7-4B92-9104-01D959D33C65}" dt="2024-07-08T18:46:48.803" v="2320" actId="1076"/>
          <ac:spMkLst>
            <pc:docMk/>
            <pc:sldMk cId="274083612" sldId="331"/>
            <ac:spMk id="5" creationId="{EB9A240A-CCB4-4C7B-8192-06B088FA0263}"/>
          </ac:spMkLst>
        </pc:spChg>
        <pc:spChg chg="del mod">
          <ac:chgData name="Cesar Augusto Lopez Gallego" userId="0dfa9112-9251-4882-b472-cf2dfcee09d1" providerId="ADAL" clId="{C1E65C19-F3A7-4B92-9104-01D959D33C65}" dt="2024-07-08T18:46:57.253" v="2324"/>
          <ac:spMkLst>
            <pc:docMk/>
            <pc:sldMk cId="274083612" sldId="331"/>
            <ac:spMk id="12" creationId="{00000000-0000-0000-0000-000000000000}"/>
          </ac:spMkLst>
        </pc:spChg>
      </pc:sldChg>
      <pc:sldChg chg="add">
        <pc:chgData name="Cesar Augusto Lopez Gallego" userId="0dfa9112-9251-4882-b472-cf2dfcee09d1" providerId="ADAL" clId="{C1E65C19-F3A7-4B92-9104-01D959D33C65}" dt="2024-07-08T13:49:37.392" v="1619"/>
        <pc:sldMkLst>
          <pc:docMk/>
          <pc:sldMk cId="4292411522" sldId="332"/>
        </pc:sldMkLst>
      </pc:sldChg>
      <pc:sldChg chg="add">
        <pc:chgData name="Cesar Augusto Lopez Gallego" userId="0dfa9112-9251-4882-b472-cf2dfcee09d1" providerId="ADAL" clId="{C1E65C19-F3A7-4B92-9104-01D959D33C65}" dt="2024-07-08T13:49:37.392" v="1619"/>
        <pc:sldMkLst>
          <pc:docMk/>
          <pc:sldMk cId="1978228911" sldId="334"/>
        </pc:sldMkLst>
      </pc:sldChg>
      <pc:sldChg chg="add modAnim">
        <pc:chgData name="Cesar Augusto Lopez Gallego" userId="0dfa9112-9251-4882-b472-cf2dfcee09d1" providerId="ADAL" clId="{C1E65C19-F3A7-4B92-9104-01D959D33C65}" dt="2024-07-08T18:41:51.589" v="1629"/>
        <pc:sldMkLst>
          <pc:docMk/>
          <pc:sldMk cId="2425216906" sldId="335"/>
        </pc:sldMkLst>
      </pc:sldChg>
      <pc:sldChg chg="add">
        <pc:chgData name="Cesar Augusto Lopez Gallego" userId="0dfa9112-9251-4882-b472-cf2dfcee09d1" providerId="ADAL" clId="{C1E65C19-F3A7-4B92-9104-01D959D33C65}" dt="2024-07-08T13:49:37.392" v="1619"/>
        <pc:sldMkLst>
          <pc:docMk/>
          <pc:sldMk cId="857586327" sldId="337"/>
        </pc:sldMkLst>
      </pc:sldChg>
      <pc:sldChg chg="add">
        <pc:chgData name="Cesar Augusto Lopez Gallego" userId="0dfa9112-9251-4882-b472-cf2dfcee09d1" providerId="ADAL" clId="{C1E65C19-F3A7-4B92-9104-01D959D33C65}" dt="2024-07-08T13:49:37.392" v="1619"/>
        <pc:sldMkLst>
          <pc:docMk/>
          <pc:sldMk cId="3517228048" sldId="338"/>
        </pc:sldMkLst>
      </pc:sldChg>
      <pc:sldChg chg="add">
        <pc:chgData name="Cesar Augusto Lopez Gallego" userId="0dfa9112-9251-4882-b472-cf2dfcee09d1" providerId="ADAL" clId="{C1E65C19-F3A7-4B92-9104-01D959D33C65}" dt="2024-07-08T13:49:37.392" v="1619"/>
        <pc:sldMkLst>
          <pc:docMk/>
          <pc:sldMk cId="2229177964" sldId="339"/>
        </pc:sldMkLst>
      </pc:sldChg>
      <pc:sldChg chg="del">
        <pc:chgData name="Cesar Augusto Lopez Gallego" userId="0dfa9112-9251-4882-b472-cf2dfcee09d1" providerId="ADAL" clId="{C1E65C19-F3A7-4B92-9104-01D959D33C65}" dt="2024-07-08T12:55:21.135" v="24" actId="2696"/>
        <pc:sldMkLst>
          <pc:docMk/>
          <pc:sldMk cId="1210965516" sldId="341"/>
        </pc:sldMkLst>
      </pc:sldChg>
      <pc:sldChg chg="modSp add mod modAnim">
        <pc:chgData name="Cesar Augusto Lopez Gallego" userId="0dfa9112-9251-4882-b472-cf2dfcee09d1" providerId="ADAL" clId="{C1E65C19-F3A7-4B92-9104-01D959D33C65}" dt="2024-07-08T13:47:52.217" v="1618"/>
        <pc:sldMkLst>
          <pc:docMk/>
          <pc:sldMk cId="2128058931" sldId="341"/>
        </pc:sldMkLst>
        <pc:spChg chg="mod">
          <ac:chgData name="Cesar Augusto Lopez Gallego" userId="0dfa9112-9251-4882-b472-cf2dfcee09d1" providerId="ADAL" clId="{C1E65C19-F3A7-4B92-9104-01D959D33C65}" dt="2024-07-08T12:55:56.994" v="72" actId="20577"/>
          <ac:spMkLst>
            <pc:docMk/>
            <pc:sldMk cId="2128058931" sldId="341"/>
            <ac:spMk id="43" creationId="{44FB3E79-2CEB-4967-8700-E8D5B7525D59}"/>
          </ac:spMkLst>
        </pc:spChg>
      </pc:sldChg>
      <pc:sldChg chg="modSp del mod">
        <pc:chgData name="Cesar Augusto Lopez Gallego" userId="0dfa9112-9251-4882-b472-cf2dfcee09d1" providerId="ADAL" clId="{C1E65C19-F3A7-4B92-9104-01D959D33C65}" dt="2024-07-08T12:51:18.357" v="3" actId="47"/>
        <pc:sldMkLst>
          <pc:docMk/>
          <pc:sldMk cId="3716885616" sldId="350"/>
        </pc:sldMkLst>
        <pc:spChg chg="mod">
          <ac:chgData name="Cesar Augusto Lopez Gallego" userId="0dfa9112-9251-4882-b472-cf2dfcee09d1" providerId="ADAL" clId="{C1E65C19-F3A7-4B92-9104-01D959D33C65}" dt="2024-07-08T12:49:03.110" v="0" actId="20577"/>
          <ac:spMkLst>
            <pc:docMk/>
            <pc:sldMk cId="3716885616" sldId="350"/>
            <ac:spMk id="3" creationId="{00000000-0000-0000-0000-000000000000}"/>
          </ac:spMkLst>
        </pc:spChg>
      </pc:sldChg>
      <pc:sldChg chg="modSp mod">
        <pc:chgData name="Cesar Augusto Lopez Gallego" userId="0dfa9112-9251-4882-b472-cf2dfcee09d1" providerId="ADAL" clId="{C1E65C19-F3A7-4B92-9104-01D959D33C65}" dt="2024-07-08T12:52:16.850" v="23" actId="20577"/>
        <pc:sldMkLst>
          <pc:docMk/>
          <pc:sldMk cId="3608680687" sldId="1061"/>
        </pc:sldMkLst>
        <pc:spChg chg="mod">
          <ac:chgData name="Cesar Augusto Lopez Gallego" userId="0dfa9112-9251-4882-b472-cf2dfcee09d1" providerId="ADAL" clId="{C1E65C19-F3A7-4B92-9104-01D959D33C65}" dt="2024-07-08T12:52:03.778" v="13" actId="20577"/>
          <ac:spMkLst>
            <pc:docMk/>
            <pc:sldMk cId="3608680687" sldId="1061"/>
            <ac:spMk id="3" creationId="{1AC81DC4-FFCC-4E52-835A-F3178811C4F6}"/>
          </ac:spMkLst>
        </pc:spChg>
        <pc:spChg chg="mod">
          <ac:chgData name="Cesar Augusto Lopez Gallego" userId="0dfa9112-9251-4882-b472-cf2dfcee09d1" providerId="ADAL" clId="{C1E65C19-F3A7-4B92-9104-01D959D33C65}" dt="2024-07-08T12:52:16.850" v="23" actId="20577"/>
          <ac:spMkLst>
            <pc:docMk/>
            <pc:sldMk cId="3608680687" sldId="1061"/>
            <ac:spMk id="10" creationId="{859C5294-C7FE-40B0-A3F0-A53B10D4F070}"/>
          </ac:spMkLst>
        </pc:spChg>
      </pc:sldChg>
      <pc:sldChg chg="add">
        <pc:chgData name="Cesar Augusto Lopez Gallego" userId="0dfa9112-9251-4882-b472-cf2dfcee09d1" providerId="ADAL" clId="{C1E65C19-F3A7-4B92-9104-01D959D33C65}" dt="2024-07-08T12:50:30.837" v="2"/>
        <pc:sldMkLst>
          <pc:docMk/>
          <pc:sldMk cId="1306778702" sldId="1064"/>
        </pc:sldMkLst>
      </pc:sldChg>
      <pc:sldChg chg="del">
        <pc:chgData name="Cesar Augusto Lopez Gallego" userId="0dfa9112-9251-4882-b472-cf2dfcee09d1" providerId="ADAL" clId="{C1E65C19-F3A7-4B92-9104-01D959D33C65}" dt="2024-07-08T12:49:29.799" v="1" actId="2696"/>
        <pc:sldMkLst>
          <pc:docMk/>
          <pc:sldMk cId="3932300852" sldId="1064"/>
        </pc:sldMkLst>
      </pc:sldChg>
      <pc:sldChg chg="del">
        <pc:chgData name="Cesar Augusto Lopez Gallego" userId="0dfa9112-9251-4882-b472-cf2dfcee09d1" providerId="ADAL" clId="{C1E65C19-F3A7-4B92-9104-01D959D33C65}" dt="2024-07-08T12:49:29.799" v="1" actId="2696"/>
        <pc:sldMkLst>
          <pc:docMk/>
          <pc:sldMk cId="2926039021" sldId="1065"/>
        </pc:sldMkLst>
      </pc:sldChg>
      <pc:sldChg chg="add">
        <pc:chgData name="Cesar Augusto Lopez Gallego" userId="0dfa9112-9251-4882-b472-cf2dfcee09d1" providerId="ADAL" clId="{C1E65C19-F3A7-4B92-9104-01D959D33C65}" dt="2024-07-08T12:50:30.837" v="2"/>
        <pc:sldMkLst>
          <pc:docMk/>
          <pc:sldMk cId="4176175873" sldId="1065"/>
        </pc:sldMkLst>
      </pc:sldChg>
      <pc:sldChg chg="modSp mod">
        <pc:chgData name="Cesar Augusto Lopez Gallego" userId="0dfa9112-9251-4882-b472-cf2dfcee09d1" providerId="ADAL" clId="{C1E65C19-F3A7-4B92-9104-01D959D33C65}" dt="2024-07-09T12:09:44.815" v="2343" actId="20577"/>
        <pc:sldMkLst>
          <pc:docMk/>
          <pc:sldMk cId="642703377" sldId="1068"/>
        </pc:sldMkLst>
        <pc:spChg chg="mod">
          <ac:chgData name="Cesar Augusto Lopez Gallego" userId="0dfa9112-9251-4882-b472-cf2dfcee09d1" providerId="ADAL" clId="{C1E65C19-F3A7-4B92-9104-01D959D33C65}" dt="2024-07-09T12:09:44.815" v="2343" actId="20577"/>
          <ac:spMkLst>
            <pc:docMk/>
            <pc:sldMk cId="642703377" sldId="1068"/>
            <ac:spMk id="5" creationId="{0B176B55-E440-496B-85A3-2F8D848AF759}"/>
          </ac:spMkLst>
        </pc:spChg>
      </pc:sldChg>
      <pc:sldChg chg="del">
        <pc:chgData name="Cesar Augusto Lopez Gallego" userId="0dfa9112-9251-4882-b472-cf2dfcee09d1" providerId="ADAL" clId="{C1E65C19-F3A7-4B92-9104-01D959D33C65}" dt="2024-07-08T13:50:00.418" v="1620" actId="2696"/>
        <pc:sldMkLst>
          <pc:docMk/>
          <pc:sldMk cId="47130384" sldId="1069"/>
        </pc:sldMkLst>
      </pc:sldChg>
      <pc:sldChg chg="add">
        <pc:chgData name="Cesar Augusto Lopez Gallego" userId="0dfa9112-9251-4882-b472-cf2dfcee09d1" providerId="ADAL" clId="{C1E65C19-F3A7-4B92-9104-01D959D33C65}" dt="2024-07-08T13:50:20.319" v="1621"/>
        <pc:sldMkLst>
          <pc:docMk/>
          <pc:sldMk cId="1744283178" sldId="1069"/>
        </pc:sldMkLst>
      </pc:sldChg>
      <pc:sldChg chg="del">
        <pc:chgData name="Cesar Augusto Lopez Gallego" userId="0dfa9112-9251-4882-b472-cf2dfcee09d1" providerId="ADAL" clId="{C1E65C19-F3A7-4B92-9104-01D959D33C65}" dt="2024-07-08T13:50:00.418" v="1620" actId="2696"/>
        <pc:sldMkLst>
          <pc:docMk/>
          <pc:sldMk cId="1249401018" sldId="1070"/>
        </pc:sldMkLst>
      </pc:sldChg>
      <pc:sldChg chg="add">
        <pc:chgData name="Cesar Augusto Lopez Gallego" userId="0dfa9112-9251-4882-b472-cf2dfcee09d1" providerId="ADAL" clId="{C1E65C19-F3A7-4B92-9104-01D959D33C65}" dt="2024-07-08T13:50:20.319" v="1621"/>
        <pc:sldMkLst>
          <pc:docMk/>
          <pc:sldMk cId="3126886600" sldId="1070"/>
        </pc:sldMkLst>
      </pc:sldChg>
      <pc:sldChg chg="add">
        <pc:chgData name="Cesar Augusto Lopez Gallego" userId="0dfa9112-9251-4882-b472-cf2dfcee09d1" providerId="ADAL" clId="{C1E65C19-F3A7-4B92-9104-01D959D33C65}" dt="2024-07-08T13:50:20.319" v="1621"/>
        <pc:sldMkLst>
          <pc:docMk/>
          <pc:sldMk cId="1929332860" sldId="1081"/>
        </pc:sldMkLst>
      </pc:sldChg>
      <pc:sldChg chg="del">
        <pc:chgData name="Cesar Augusto Lopez Gallego" userId="0dfa9112-9251-4882-b472-cf2dfcee09d1" providerId="ADAL" clId="{C1E65C19-F3A7-4B92-9104-01D959D33C65}" dt="2024-07-08T13:50:00.418" v="1620" actId="2696"/>
        <pc:sldMkLst>
          <pc:docMk/>
          <pc:sldMk cId="3616346824" sldId="1081"/>
        </pc:sldMkLst>
      </pc:sldChg>
      <pc:sldChg chg="addSp delSp modSp new mod modAnim">
        <pc:chgData name="Cesar Augusto Lopez Gallego" userId="0dfa9112-9251-4882-b472-cf2dfcee09d1" providerId="ADAL" clId="{C1E65C19-F3A7-4B92-9104-01D959D33C65}" dt="2024-07-08T18:57:42.183" v="2341"/>
        <pc:sldMkLst>
          <pc:docMk/>
          <pc:sldMk cId="3093511870" sldId="1090"/>
        </pc:sldMkLst>
        <pc:spChg chg="del">
          <ac:chgData name="Cesar Augusto Lopez Gallego" userId="0dfa9112-9251-4882-b472-cf2dfcee09d1" providerId="ADAL" clId="{C1E65C19-F3A7-4B92-9104-01D959D33C65}" dt="2024-07-08T12:56:13.324" v="75" actId="478"/>
          <ac:spMkLst>
            <pc:docMk/>
            <pc:sldMk cId="3093511870" sldId="1090"/>
            <ac:spMk id="2" creationId="{A9450158-B234-4B28-9BAB-F082843E4DCD}"/>
          </ac:spMkLst>
        </pc:spChg>
        <pc:spChg chg="del">
          <ac:chgData name="Cesar Augusto Lopez Gallego" userId="0dfa9112-9251-4882-b472-cf2dfcee09d1" providerId="ADAL" clId="{C1E65C19-F3A7-4B92-9104-01D959D33C65}" dt="2024-07-08T12:56:13.324" v="75" actId="478"/>
          <ac:spMkLst>
            <pc:docMk/>
            <pc:sldMk cId="3093511870" sldId="1090"/>
            <ac:spMk id="3" creationId="{30CE8DF8-E177-4C7F-9104-7E2ED37DF7D3}"/>
          </ac:spMkLst>
        </pc:spChg>
        <pc:spChg chg="add mod">
          <ac:chgData name="Cesar Augusto Lopez Gallego" userId="0dfa9112-9251-4882-b472-cf2dfcee09d1" providerId="ADAL" clId="{C1E65C19-F3A7-4B92-9104-01D959D33C65}" dt="2024-07-08T12:59:28.023" v="247" actId="1076"/>
          <ac:spMkLst>
            <pc:docMk/>
            <pc:sldMk cId="3093511870" sldId="1090"/>
            <ac:spMk id="4" creationId="{0FCC1B5A-F957-45B2-9828-780BAAD44CC2}"/>
          </ac:spMkLst>
        </pc:spChg>
        <pc:spChg chg="add mod">
          <ac:chgData name="Cesar Augusto Lopez Gallego" userId="0dfa9112-9251-4882-b472-cf2dfcee09d1" providerId="ADAL" clId="{C1E65C19-F3A7-4B92-9104-01D959D33C65}" dt="2024-07-08T12:59:32.237" v="248" actId="1076"/>
          <ac:spMkLst>
            <pc:docMk/>
            <pc:sldMk cId="3093511870" sldId="1090"/>
            <ac:spMk id="7" creationId="{B42667CE-B4D8-4A41-B0C5-AD16FC8DA50D}"/>
          </ac:spMkLst>
        </pc:spChg>
        <pc:spChg chg="add mod">
          <ac:chgData name="Cesar Augusto Lopez Gallego" userId="0dfa9112-9251-4882-b472-cf2dfcee09d1" providerId="ADAL" clId="{C1E65C19-F3A7-4B92-9104-01D959D33C65}" dt="2024-07-08T13:46:29.393" v="1612" actId="313"/>
          <ac:spMkLst>
            <pc:docMk/>
            <pc:sldMk cId="3093511870" sldId="1090"/>
            <ac:spMk id="8" creationId="{8ABBC5B9-422E-4E14-8152-5B8836C6459F}"/>
          </ac:spMkLst>
        </pc:spChg>
        <pc:picChg chg="add mod">
          <ac:chgData name="Cesar Augusto Lopez Gallego" userId="0dfa9112-9251-4882-b472-cf2dfcee09d1" providerId="ADAL" clId="{C1E65C19-F3A7-4B92-9104-01D959D33C65}" dt="2024-07-08T12:59:32.237" v="248" actId="1076"/>
          <ac:picMkLst>
            <pc:docMk/>
            <pc:sldMk cId="3093511870" sldId="1090"/>
            <ac:picMk id="6" creationId="{B1840E12-2E10-4695-85A5-D8D3F7D34334}"/>
          </ac:picMkLst>
        </pc:picChg>
      </pc:sldChg>
      <pc:sldChg chg="new del">
        <pc:chgData name="Cesar Augusto Lopez Gallego" userId="0dfa9112-9251-4882-b472-cf2dfcee09d1" providerId="ADAL" clId="{C1E65C19-F3A7-4B92-9104-01D959D33C65}" dt="2024-07-08T13:01:39.030" v="462" actId="47"/>
        <pc:sldMkLst>
          <pc:docMk/>
          <pc:sldMk cId="1219981528" sldId="1091"/>
        </pc:sldMkLst>
      </pc:sldChg>
      <pc:sldChg chg="addSp delSp modSp add mod modAnim">
        <pc:chgData name="Cesar Augusto Lopez Gallego" userId="0dfa9112-9251-4882-b472-cf2dfcee09d1" providerId="ADAL" clId="{C1E65C19-F3A7-4B92-9104-01D959D33C65}" dt="2024-07-08T13:47:00.042" v="1614"/>
        <pc:sldMkLst>
          <pc:docMk/>
          <pc:sldMk cId="2739827323" sldId="1091"/>
        </pc:sldMkLst>
        <pc:spChg chg="add mod">
          <ac:chgData name="Cesar Augusto Lopez Gallego" userId="0dfa9112-9251-4882-b472-cf2dfcee09d1" providerId="ADAL" clId="{C1E65C19-F3A7-4B92-9104-01D959D33C65}" dt="2024-07-08T13:16:04.565" v="1310" actId="1076"/>
          <ac:spMkLst>
            <pc:docMk/>
            <pc:sldMk cId="2739827323" sldId="1091"/>
            <ac:spMk id="7" creationId="{099E88C1-1F83-4CE3-8B20-DBE24E55051A}"/>
          </ac:spMkLst>
        </pc:spChg>
        <pc:spChg chg="del">
          <ac:chgData name="Cesar Augusto Lopez Gallego" userId="0dfa9112-9251-4882-b472-cf2dfcee09d1" providerId="ADAL" clId="{C1E65C19-F3A7-4B92-9104-01D959D33C65}" dt="2024-07-08T13:01:46.997" v="464" actId="478"/>
          <ac:spMkLst>
            <pc:docMk/>
            <pc:sldMk cId="2739827323" sldId="1091"/>
            <ac:spMk id="40" creationId="{750A404B-507C-4C38-AAE7-6B29630F70F9}"/>
          </ac:spMkLst>
        </pc:spChg>
        <pc:spChg chg="del">
          <ac:chgData name="Cesar Augusto Lopez Gallego" userId="0dfa9112-9251-4882-b472-cf2dfcee09d1" providerId="ADAL" clId="{C1E65C19-F3A7-4B92-9104-01D959D33C65}" dt="2024-07-08T13:01:46.997" v="464" actId="478"/>
          <ac:spMkLst>
            <pc:docMk/>
            <pc:sldMk cId="2739827323" sldId="1091"/>
            <ac:spMk id="41" creationId="{52257F96-6E25-4CC5-B5AC-45166F2A1D42}"/>
          </ac:spMkLst>
        </pc:spChg>
        <pc:grpChg chg="del">
          <ac:chgData name="Cesar Augusto Lopez Gallego" userId="0dfa9112-9251-4882-b472-cf2dfcee09d1" providerId="ADAL" clId="{C1E65C19-F3A7-4B92-9104-01D959D33C65}" dt="2024-07-08T13:01:46.997" v="464" actId="478"/>
          <ac:grpSpMkLst>
            <pc:docMk/>
            <pc:sldMk cId="2739827323" sldId="1091"/>
            <ac:grpSpMk id="9" creationId="{00000000-0000-0000-0000-000000000000}"/>
          </ac:grpSpMkLst>
        </pc:grpChg>
        <pc:grpChg chg="del">
          <ac:chgData name="Cesar Augusto Lopez Gallego" userId="0dfa9112-9251-4882-b472-cf2dfcee09d1" providerId="ADAL" clId="{C1E65C19-F3A7-4B92-9104-01D959D33C65}" dt="2024-07-08T13:01:46.997" v="464" actId="478"/>
          <ac:grpSpMkLst>
            <pc:docMk/>
            <pc:sldMk cId="2739827323" sldId="1091"/>
            <ac:grpSpMk id="24" creationId="{00000000-0000-0000-0000-000000000000}"/>
          </ac:grpSpMkLst>
        </pc:grpChg>
        <pc:picChg chg="del">
          <ac:chgData name="Cesar Augusto Lopez Gallego" userId="0dfa9112-9251-4882-b472-cf2dfcee09d1" providerId="ADAL" clId="{C1E65C19-F3A7-4B92-9104-01D959D33C65}" dt="2024-07-08T13:01:46.997" v="464" actId="478"/>
          <ac:picMkLst>
            <pc:docMk/>
            <pc:sldMk cId="2739827323" sldId="1091"/>
            <ac:picMk id="3" creationId="{DE3D3168-AB92-47F9-B11E-AF5DF1A04647}"/>
          </ac:picMkLst>
        </pc:picChg>
        <pc:picChg chg="del">
          <ac:chgData name="Cesar Augusto Lopez Gallego" userId="0dfa9112-9251-4882-b472-cf2dfcee09d1" providerId="ADAL" clId="{C1E65C19-F3A7-4B92-9104-01D959D33C65}" dt="2024-07-08T13:01:46.997" v="464" actId="478"/>
          <ac:picMkLst>
            <pc:docMk/>
            <pc:sldMk cId="2739827323" sldId="1091"/>
            <ac:picMk id="5" creationId="{5E4FB743-BAA9-4939-89CE-5344A07E2F8B}"/>
          </ac:picMkLst>
        </pc:picChg>
        <pc:picChg chg="add mod">
          <ac:chgData name="Cesar Augusto Lopez Gallego" userId="0dfa9112-9251-4882-b472-cf2dfcee09d1" providerId="ADAL" clId="{C1E65C19-F3A7-4B92-9104-01D959D33C65}" dt="2024-07-08T13:02:55.725" v="468" actId="1076"/>
          <ac:picMkLst>
            <pc:docMk/>
            <pc:sldMk cId="2739827323" sldId="1091"/>
            <ac:picMk id="6" creationId="{C4BE25FB-7238-4516-B0E9-05ACD6436165}"/>
          </ac:picMkLst>
        </pc:picChg>
        <pc:picChg chg="del">
          <ac:chgData name="Cesar Augusto Lopez Gallego" userId="0dfa9112-9251-4882-b472-cf2dfcee09d1" providerId="ADAL" clId="{C1E65C19-F3A7-4B92-9104-01D959D33C65}" dt="2024-07-08T13:01:46.997" v="464" actId="478"/>
          <ac:picMkLst>
            <pc:docMk/>
            <pc:sldMk cId="2739827323" sldId="1091"/>
            <ac:picMk id="8" creationId="{D9310153-529F-43DD-83E5-B628C45E1878}"/>
          </ac:picMkLst>
        </pc:picChg>
      </pc:sldChg>
      <pc:sldChg chg="addSp delSp modSp new del mod">
        <pc:chgData name="Cesar Augusto Lopez Gallego" userId="0dfa9112-9251-4882-b472-cf2dfcee09d1" providerId="ADAL" clId="{C1E65C19-F3A7-4B92-9104-01D959D33C65}" dt="2024-07-08T18:40:41.486" v="1622" actId="2696"/>
        <pc:sldMkLst>
          <pc:docMk/>
          <pc:sldMk cId="1523605342" sldId="1092"/>
        </pc:sldMkLst>
        <pc:spChg chg="del">
          <ac:chgData name="Cesar Augusto Lopez Gallego" userId="0dfa9112-9251-4882-b472-cf2dfcee09d1" providerId="ADAL" clId="{C1E65C19-F3A7-4B92-9104-01D959D33C65}" dt="2024-07-08T13:16:38.045" v="1313" actId="478"/>
          <ac:spMkLst>
            <pc:docMk/>
            <pc:sldMk cId="1523605342" sldId="1092"/>
            <ac:spMk id="2" creationId="{949C6B32-D706-4437-8809-C23D50A956AB}"/>
          </ac:spMkLst>
        </pc:spChg>
        <pc:spChg chg="add mod">
          <ac:chgData name="Cesar Augusto Lopez Gallego" userId="0dfa9112-9251-4882-b472-cf2dfcee09d1" providerId="ADAL" clId="{C1E65C19-F3A7-4B92-9104-01D959D33C65}" dt="2024-07-08T13:16:52.141" v="1358" actId="20577"/>
          <ac:spMkLst>
            <pc:docMk/>
            <pc:sldMk cId="1523605342" sldId="1092"/>
            <ac:spMk id="4" creationId="{C04F2600-F0D0-4E4C-BFD5-D325D19E6929}"/>
          </ac:spMkLst>
        </pc:spChg>
        <pc:spChg chg="add mod">
          <ac:chgData name="Cesar Augusto Lopez Gallego" userId="0dfa9112-9251-4882-b472-cf2dfcee09d1" providerId="ADAL" clId="{C1E65C19-F3A7-4B92-9104-01D959D33C65}" dt="2024-07-08T13:24:24.254" v="1611" actId="1076"/>
          <ac:spMkLst>
            <pc:docMk/>
            <pc:sldMk cId="1523605342" sldId="1092"/>
            <ac:spMk id="5" creationId="{56FDA72F-9D31-4E26-B631-C16ED3305C67}"/>
          </ac:spMkLst>
        </pc:spChg>
        <pc:spChg chg="add del mod">
          <ac:chgData name="Cesar Augusto Lopez Gallego" userId="0dfa9112-9251-4882-b472-cf2dfcee09d1" providerId="ADAL" clId="{C1E65C19-F3A7-4B92-9104-01D959D33C65}" dt="2024-07-08T13:18:43.550" v="1522" actId="478"/>
          <ac:spMkLst>
            <pc:docMk/>
            <pc:sldMk cId="1523605342" sldId="1092"/>
            <ac:spMk id="6" creationId="{97FD2A79-D180-4562-82D5-99BF307927BD}"/>
          </ac:spMkLst>
        </pc:spChg>
        <pc:spChg chg="add mod">
          <ac:chgData name="Cesar Augusto Lopez Gallego" userId="0dfa9112-9251-4882-b472-cf2dfcee09d1" providerId="ADAL" clId="{C1E65C19-F3A7-4B92-9104-01D959D33C65}" dt="2024-07-08T13:22:51.782" v="1579" actId="1076"/>
          <ac:spMkLst>
            <pc:docMk/>
            <pc:sldMk cId="1523605342" sldId="1092"/>
            <ac:spMk id="13" creationId="{A368459A-ED91-484D-A640-FABD1E894915}"/>
          </ac:spMkLst>
        </pc:spChg>
        <pc:spChg chg="add mod">
          <ac:chgData name="Cesar Augusto Lopez Gallego" userId="0dfa9112-9251-4882-b472-cf2dfcee09d1" providerId="ADAL" clId="{C1E65C19-F3A7-4B92-9104-01D959D33C65}" dt="2024-07-08T13:22:51.782" v="1579" actId="1076"/>
          <ac:spMkLst>
            <pc:docMk/>
            <pc:sldMk cId="1523605342" sldId="1092"/>
            <ac:spMk id="14" creationId="{0005989E-EAB9-4C96-9CB9-8624B13EA565}"/>
          </ac:spMkLst>
        </pc:spChg>
        <pc:spChg chg="add mod">
          <ac:chgData name="Cesar Augusto Lopez Gallego" userId="0dfa9112-9251-4882-b472-cf2dfcee09d1" providerId="ADAL" clId="{C1E65C19-F3A7-4B92-9104-01D959D33C65}" dt="2024-07-08T13:22:51.782" v="1579" actId="1076"/>
          <ac:spMkLst>
            <pc:docMk/>
            <pc:sldMk cId="1523605342" sldId="1092"/>
            <ac:spMk id="15" creationId="{30CA0BC4-352A-43F1-BC15-B448B78D150D}"/>
          </ac:spMkLst>
        </pc:spChg>
        <pc:spChg chg="add mod">
          <ac:chgData name="Cesar Augusto Lopez Gallego" userId="0dfa9112-9251-4882-b472-cf2dfcee09d1" providerId="ADAL" clId="{C1E65C19-F3A7-4B92-9104-01D959D33C65}" dt="2024-07-08T13:24:19.038" v="1610" actId="1076"/>
          <ac:spMkLst>
            <pc:docMk/>
            <pc:sldMk cId="1523605342" sldId="1092"/>
            <ac:spMk id="16" creationId="{D21151E9-3D8C-4F45-8F2C-BD0E7859FE22}"/>
          </ac:spMkLst>
        </pc:spChg>
        <pc:picChg chg="add mod">
          <ac:chgData name="Cesar Augusto Lopez Gallego" userId="0dfa9112-9251-4882-b472-cf2dfcee09d1" providerId="ADAL" clId="{C1E65C19-F3A7-4B92-9104-01D959D33C65}" dt="2024-07-08T13:23:49.839" v="1604" actId="207"/>
          <ac:picMkLst>
            <pc:docMk/>
            <pc:sldMk cId="1523605342" sldId="1092"/>
            <ac:picMk id="8" creationId="{17F368D1-0F9E-436F-B265-3ABFD5D58E7A}"/>
          </ac:picMkLst>
        </pc:picChg>
        <pc:picChg chg="add mod">
          <ac:chgData name="Cesar Augusto Lopez Gallego" userId="0dfa9112-9251-4882-b472-cf2dfcee09d1" providerId="ADAL" clId="{C1E65C19-F3A7-4B92-9104-01D959D33C65}" dt="2024-07-08T13:23:52.957" v="1605" actId="207"/>
          <ac:picMkLst>
            <pc:docMk/>
            <pc:sldMk cId="1523605342" sldId="1092"/>
            <ac:picMk id="10" creationId="{430C652F-BA76-42D0-BB0C-9ED1866755B7}"/>
          </ac:picMkLst>
        </pc:picChg>
        <pc:picChg chg="add mod">
          <ac:chgData name="Cesar Augusto Lopez Gallego" userId="0dfa9112-9251-4882-b472-cf2dfcee09d1" providerId="ADAL" clId="{C1E65C19-F3A7-4B92-9104-01D959D33C65}" dt="2024-07-08T13:24:02.118" v="1607" actId="207"/>
          <ac:picMkLst>
            <pc:docMk/>
            <pc:sldMk cId="1523605342" sldId="1092"/>
            <ac:picMk id="12" creationId="{8330777E-C892-4810-8C47-8777B47A6DB4}"/>
          </ac:picMkLst>
        </pc:picChg>
      </pc:sldChg>
      <pc:sldChg chg="add del">
        <pc:chgData name="Cesar Augusto Lopez Gallego" userId="0dfa9112-9251-4882-b472-cf2dfcee09d1" providerId="ADAL" clId="{C1E65C19-F3A7-4B92-9104-01D959D33C65}" dt="2024-07-08T18:41:11.024" v="1624" actId="2696"/>
        <pc:sldMkLst>
          <pc:docMk/>
          <pc:sldMk cId="2495244836" sldId="1092"/>
        </pc:sldMkLst>
      </pc:sldChg>
      <pc:sldChg chg="add">
        <pc:chgData name="Cesar Augusto Lopez Gallego" userId="0dfa9112-9251-4882-b472-cf2dfcee09d1" providerId="ADAL" clId="{C1E65C19-F3A7-4B92-9104-01D959D33C65}" dt="2024-07-08T18:41:15.672" v="1625"/>
        <pc:sldMkLst>
          <pc:docMk/>
          <pc:sldMk cId="3577569670" sldId="1092"/>
        </pc:sldMkLst>
      </pc:sldChg>
      <pc:sldChg chg="add">
        <pc:chgData name="Cesar Augusto Lopez Gallego" userId="0dfa9112-9251-4882-b472-cf2dfcee09d1" providerId="ADAL" clId="{C1E65C19-F3A7-4B92-9104-01D959D33C65}" dt="2024-07-08T13:49:37.392" v="1619"/>
        <pc:sldMkLst>
          <pc:docMk/>
          <pc:sldMk cId="214339009" sldId="1093"/>
        </pc:sldMkLst>
      </pc:sldChg>
      <pc:sldChg chg="addSp delSp modSp new mod modClrScheme modAnim chgLayout">
        <pc:chgData name="Cesar Augusto Lopez Gallego" userId="0dfa9112-9251-4882-b472-cf2dfcee09d1" providerId="ADAL" clId="{C1E65C19-F3A7-4B92-9104-01D959D33C65}" dt="2024-07-08T18:52:45.146" v="2340" actId="1076"/>
        <pc:sldMkLst>
          <pc:docMk/>
          <pc:sldMk cId="4277181346" sldId="1094"/>
        </pc:sldMkLst>
        <pc:spChg chg="del">
          <ac:chgData name="Cesar Augusto Lopez Gallego" userId="0dfa9112-9251-4882-b472-cf2dfcee09d1" providerId="ADAL" clId="{C1E65C19-F3A7-4B92-9104-01D959D33C65}" dt="2024-07-08T18:42:07.217" v="1632" actId="478"/>
          <ac:spMkLst>
            <pc:docMk/>
            <pc:sldMk cId="4277181346" sldId="1094"/>
            <ac:spMk id="2" creationId="{4692AC3B-8F4C-4B58-8248-00B1F539D9DE}"/>
          </ac:spMkLst>
        </pc:spChg>
        <pc:spChg chg="mod ord">
          <ac:chgData name="Cesar Augusto Lopez Gallego" userId="0dfa9112-9251-4882-b472-cf2dfcee09d1" providerId="ADAL" clId="{C1E65C19-F3A7-4B92-9104-01D959D33C65}" dt="2024-07-08T18:42:50.993" v="1649" actId="700"/>
          <ac:spMkLst>
            <pc:docMk/>
            <pc:sldMk cId="4277181346" sldId="1094"/>
            <ac:spMk id="3" creationId="{A6B42284-91F8-4A37-90A0-4DBD431F2743}"/>
          </ac:spMkLst>
        </pc:spChg>
        <pc:spChg chg="add mod">
          <ac:chgData name="Cesar Augusto Lopez Gallego" userId="0dfa9112-9251-4882-b472-cf2dfcee09d1" providerId="ADAL" clId="{C1E65C19-F3A7-4B92-9104-01D959D33C65}" dt="2024-07-08T18:42:15.130" v="1644" actId="20577"/>
          <ac:spMkLst>
            <pc:docMk/>
            <pc:sldMk cId="4277181346" sldId="1094"/>
            <ac:spMk id="4" creationId="{5B51603F-E8F0-4B32-805C-AF5391AE8BDD}"/>
          </ac:spMkLst>
        </pc:spChg>
        <pc:spChg chg="add del mod ord">
          <ac:chgData name="Cesar Augusto Lopez Gallego" userId="0dfa9112-9251-4882-b472-cf2dfcee09d1" providerId="ADAL" clId="{C1E65C19-F3A7-4B92-9104-01D959D33C65}" dt="2024-07-08T18:42:33.901" v="1646" actId="478"/>
          <ac:spMkLst>
            <pc:docMk/>
            <pc:sldMk cId="4277181346" sldId="1094"/>
            <ac:spMk id="5" creationId="{EDDFCCAC-9D6B-452E-90BA-399FCF702EB4}"/>
          </ac:spMkLst>
        </pc:spChg>
        <pc:spChg chg="add del mod ord">
          <ac:chgData name="Cesar Augusto Lopez Gallego" userId="0dfa9112-9251-4882-b472-cf2dfcee09d1" providerId="ADAL" clId="{C1E65C19-F3A7-4B92-9104-01D959D33C65}" dt="2024-07-08T18:42:44.885" v="1648" actId="478"/>
          <ac:spMkLst>
            <pc:docMk/>
            <pc:sldMk cId="4277181346" sldId="1094"/>
            <ac:spMk id="6" creationId="{5BE3AB9B-8227-4492-BC96-0663250476C7}"/>
          </ac:spMkLst>
        </pc:spChg>
        <pc:spChg chg="add del mod ord">
          <ac:chgData name="Cesar Augusto Lopez Gallego" userId="0dfa9112-9251-4882-b472-cf2dfcee09d1" providerId="ADAL" clId="{C1E65C19-F3A7-4B92-9104-01D959D33C65}" dt="2024-07-08T18:42:53.396" v="1650" actId="478"/>
          <ac:spMkLst>
            <pc:docMk/>
            <pc:sldMk cId="4277181346" sldId="1094"/>
            <ac:spMk id="7" creationId="{4DA1270D-208C-42E0-9452-1ADC45D0CDFE}"/>
          </ac:spMkLst>
        </pc:spChg>
        <pc:spChg chg="add mod ord">
          <ac:chgData name="Cesar Augusto Lopez Gallego" userId="0dfa9112-9251-4882-b472-cf2dfcee09d1" providerId="ADAL" clId="{C1E65C19-F3A7-4B92-9104-01D959D33C65}" dt="2024-07-08T18:52:17.981" v="2331" actId="1076"/>
          <ac:spMkLst>
            <pc:docMk/>
            <pc:sldMk cId="4277181346" sldId="1094"/>
            <ac:spMk id="8" creationId="{85B8064E-D6CD-4D66-B404-C1FD1E066C0C}"/>
          </ac:spMkLst>
        </pc:spChg>
        <pc:spChg chg="add del mod">
          <ac:chgData name="Cesar Augusto Lopez Gallego" userId="0dfa9112-9251-4882-b472-cf2dfcee09d1" providerId="ADAL" clId="{C1E65C19-F3A7-4B92-9104-01D959D33C65}" dt="2024-07-08T18:52:26.427" v="2335" actId="478"/>
          <ac:spMkLst>
            <pc:docMk/>
            <pc:sldMk cId="4277181346" sldId="1094"/>
            <ac:spMk id="11" creationId="{BB7354F9-BBAC-43A8-A32F-1D2CB2919DDB}"/>
          </ac:spMkLst>
        </pc:spChg>
        <pc:picChg chg="add mod">
          <ac:chgData name="Cesar Augusto Lopez Gallego" userId="0dfa9112-9251-4882-b472-cf2dfcee09d1" providerId="ADAL" clId="{C1E65C19-F3A7-4B92-9104-01D959D33C65}" dt="2024-07-08T18:52:45.146" v="2340" actId="1076"/>
          <ac:picMkLst>
            <pc:docMk/>
            <pc:sldMk cId="4277181346" sldId="1094"/>
            <ac:picMk id="10" creationId="{A0F021AD-B73A-41AD-A951-4E29F2FCCFFB}"/>
          </ac:picMkLst>
        </pc:picChg>
      </pc:sldChg>
      <pc:sldChg chg="new del">
        <pc:chgData name="Cesar Augusto Lopez Gallego" userId="0dfa9112-9251-4882-b472-cf2dfcee09d1" providerId="ADAL" clId="{C1E65C19-F3A7-4B92-9104-01D959D33C65}" dt="2024-07-09T12:10:01.614" v="2345" actId="47"/>
        <pc:sldMkLst>
          <pc:docMk/>
          <pc:sldMk cId="762095758" sldId="1095"/>
        </pc:sldMkLst>
      </pc:sldChg>
      <pc:sldChg chg="modSp add mod">
        <pc:chgData name="Cesar Augusto Lopez Gallego" userId="0dfa9112-9251-4882-b472-cf2dfcee09d1" providerId="ADAL" clId="{C1E65C19-F3A7-4B92-9104-01D959D33C65}" dt="2024-07-09T12:10:43.010" v="2419" actId="1076"/>
        <pc:sldMkLst>
          <pc:docMk/>
          <pc:sldMk cId="2003357144" sldId="1095"/>
        </pc:sldMkLst>
        <pc:spChg chg="mod">
          <ac:chgData name="Cesar Augusto Lopez Gallego" userId="0dfa9112-9251-4882-b472-cf2dfcee09d1" providerId="ADAL" clId="{C1E65C19-F3A7-4B92-9104-01D959D33C65}" dt="2024-07-09T12:10:39.922" v="2418" actId="1076"/>
          <ac:spMkLst>
            <pc:docMk/>
            <pc:sldMk cId="2003357144" sldId="1095"/>
            <ac:spMk id="2" creationId="{00000000-0000-0000-0000-000000000000}"/>
          </ac:spMkLst>
        </pc:spChg>
        <pc:picChg chg="mod">
          <ac:chgData name="Cesar Augusto Lopez Gallego" userId="0dfa9112-9251-4882-b472-cf2dfcee09d1" providerId="ADAL" clId="{C1E65C19-F3A7-4B92-9104-01D959D33C65}" dt="2024-07-09T12:10:43.010" v="2419" actId="1076"/>
          <ac:picMkLst>
            <pc:docMk/>
            <pc:sldMk cId="2003357144" sldId="1095"/>
            <ac:picMk id="3" creationId="{53A91E6C-0F6C-435A-B946-27307B03A38B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image" Target="../media/image116.png"/><Relationship Id="rId1" Type="http://schemas.openxmlformats.org/officeDocument/2006/relationships/image" Target="../media/image115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image" Target="../media/image116.png"/><Relationship Id="rId1" Type="http://schemas.openxmlformats.org/officeDocument/2006/relationships/image" Target="../media/image11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6D7D10-8453-4C92-9A1E-881ECBF0E6A9}" type="doc">
      <dgm:prSet loTypeId="urn:microsoft.com/office/officeart/2005/8/layout/defaul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419"/>
        </a:p>
      </dgm:t>
    </dgm:pt>
    <dgm:pt modelId="{48F57869-8BD6-4E4D-86C2-94EE22A7B424}">
      <dgm:prSet custT="1"/>
      <dgm:spPr/>
      <dgm:t>
        <a:bodyPr/>
        <a:lstStyle/>
        <a:p>
          <a:r>
            <a:rPr lang="es-ES" sz="1200"/>
            <a:t>Movimiento bottom-up con patrocinio, no imposición. </a:t>
          </a:r>
          <a:endParaRPr lang="es-419" sz="1200"/>
        </a:p>
      </dgm:t>
    </dgm:pt>
    <dgm:pt modelId="{CC9E3903-81BA-4CD8-B5F5-7BC275B34002}" type="parTrans" cxnId="{D7F89C14-5042-4F57-93B9-98F50D0DACAC}">
      <dgm:prSet/>
      <dgm:spPr/>
      <dgm:t>
        <a:bodyPr/>
        <a:lstStyle/>
        <a:p>
          <a:endParaRPr lang="es-419" sz="1400"/>
        </a:p>
      </dgm:t>
    </dgm:pt>
    <dgm:pt modelId="{C3E93040-3376-4EB1-A9BA-3531C7EEDE2A}" type="sibTrans" cxnId="{D7F89C14-5042-4F57-93B9-98F50D0DACAC}">
      <dgm:prSet/>
      <dgm:spPr/>
      <dgm:t>
        <a:bodyPr/>
        <a:lstStyle/>
        <a:p>
          <a:endParaRPr lang="es-419" sz="1400"/>
        </a:p>
      </dgm:t>
    </dgm:pt>
    <dgm:pt modelId="{B8440FF0-1DCC-49D5-ABF9-4E5F31E92930}">
      <dgm:prSet custT="1"/>
      <dgm:spPr/>
      <dgm:t>
        <a:bodyPr/>
        <a:lstStyle/>
        <a:p>
          <a:r>
            <a:rPr lang="es-ES" sz="1200" dirty="0"/>
            <a:t>Voluntariedad, experimentos locales, no interferencia y responsabilidad por resultados: libertad con presión de desempeño real.  </a:t>
          </a:r>
          <a:endParaRPr lang="es-419" sz="1200" dirty="0"/>
        </a:p>
      </dgm:t>
    </dgm:pt>
    <dgm:pt modelId="{3DED513A-AD7E-4C62-8557-11CD1B0FFB06}" type="parTrans" cxnId="{D7B4F8D3-7771-4012-8CA1-4AB9104CE553}">
      <dgm:prSet/>
      <dgm:spPr/>
      <dgm:t>
        <a:bodyPr/>
        <a:lstStyle/>
        <a:p>
          <a:endParaRPr lang="es-419" sz="1400"/>
        </a:p>
      </dgm:t>
    </dgm:pt>
    <dgm:pt modelId="{5AB3654C-6FB4-4E27-A31A-4DBF7C08CBBE}" type="sibTrans" cxnId="{D7B4F8D3-7771-4012-8CA1-4AB9104CE553}">
      <dgm:prSet/>
      <dgm:spPr/>
      <dgm:t>
        <a:bodyPr/>
        <a:lstStyle/>
        <a:p>
          <a:endParaRPr lang="es-419" sz="1400"/>
        </a:p>
      </dgm:t>
    </dgm:pt>
    <dgm:pt modelId="{CD227DBC-5B66-442A-B391-57EA14BDD381}">
      <dgm:prSet custT="1"/>
      <dgm:spPr/>
      <dgm:t>
        <a:bodyPr/>
        <a:lstStyle/>
        <a:p>
          <a:r>
            <a:rPr lang="es-ES" sz="1200" dirty="0"/>
            <a:t>Codificación de aprendizajes en la biblioteca de prácticas (MAPPEDIA) creada por operadores y supervisores, no por staff o consultores.</a:t>
          </a:r>
          <a:endParaRPr lang="es-419" sz="1200" dirty="0"/>
        </a:p>
      </dgm:t>
    </dgm:pt>
    <dgm:pt modelId="{8E33E3EE-96D2-4A2F-8EAA-95348C919D08}" type="parTrans" cxnId="{86B19BB8-3748-4C55-9319-64AEF4B2BEA3}">
      <dgm:prSet/>
      <dgm:spPr/>
      <dgm:t>
        <a:bodyPr/>
        <a:lstStyle/>
        <a:p>
          <a:endParaRPr lang="es-419" sz="1400"/>
        </a:p>
      </dgm:t>
    </dgm:pt>
    <dgm:pt modelId="{B6D44E46-DC51-448E-9B47-17D720382EC6}" type="sibTrans" cxnId="{86B19BB8-3748-4C55-9319-64AEF4B2BEA3}">
      <dgm:prSet/>
      <dgm:spPr/>
      <dgm:t>
        <a:bodyPr/>
        <a:lstStyle/>
        <a:p>
          <a:endParaRPr lang="es-419" sz="1400"/>
        </a:p>
      </dgm:t>
    </dgm:pt>
    <dgm:pt modelId="{3AE9B368-76E6-4770-96FB-BFC75BB5B025}">
      <dgm:prSet custT="1"/>
      <dgm:spPr/>
      <dgm:t>
        <a:bodyPr/>
        <a:lstStyle/>
        <a:p>
          <a:r>
            <a:rPr lang="es-ES" sz="1200" dirty="0"/>
            <a:t>Escalado prudente (seis plantas, 5 años) y apoyo liviano (equipo MAPP)</a:t>
          </a:r>
          <a:endParaRPr lang="es-419" sz="1200" dirty="0"/>
        </a:p>
      </dgm:t>
    </dgm:pt>
    <dgm:pt modelId="{871641AB-EC89-492C-9B02-586707D220B5}" type="parTrans" cxnId="{848967DD-7F40-4A0D-9694-06089B28CD99}">
      <dgm:prSet/>
      <dgm:spPr/>
      <dgm:t>
        <a:bodyPr/>
        <a:lstStyle/>
        <a:p>
          <a:endParaRPr lang="es-419" sz="1400"/>
        </a:p>
      </dgm:t>
    </dgm:pt>
    <dgm:pt modelId="{842C2E12-2329-46CB-93A6-74DAEAABE270}" type="sibTrans" cxnId="{848967DD-7F40-4A0D-9694-06089B28CD99}">
      <dgm:prSet/>
      <dgm:spPr/>
      <dgm:t>
        <a:bodyPr/>
        <a:lstStyle/>
        <a:p>
          <a:endParaRPr lang="es-419" sz="1400"/>
        </a:p>
      </dgm:t>
    </dgm:pt>
    <dgm:pt modelId="{3334C79C-03E6-4FB6-B76D-63784F0344BE}" type="pres">
      <dgm:prSet presAssocID="{C46D7D10-8453-4C92-9A1E-881ECBF0E6A9}" presName="diagram" presStyleCnt="0">
        <dgm:presLayoutVars>
          <dgm:dir/>
          <dgm:resizeHandles val="exact"/>
        </dgm:presLayoutVars>
      </dgm:prSet>
      <dgm:spPr/>
    </dgm:pt>
    <dgm:pt modelId="{7E63D58C-3CD8-485A-BEA9-538079AC407B}" type="pres">
      <dgm:prSet presAssocID="{48F57869-8BD6-4E4D-86C2-94EE22A7B424}" presName="node" presStyleLbl="node1" presStyleIdx="0" presStyleCnt="4">
        <dgm:presLayoutVars>
          <dgm:bulletEnabled val="1"/>
        </dgm:presLayoutVars>
      </dgm:prSet>
      <dgm:spPr/>
    </dgm:pt>
    <dgm:pt modelId="{B8D3C20B-9BC4-4186-80F3-1BF5AD5F298E}" type="pres">
      <dgm:prSet presAssocID="{C3E93040-3376-4EB1-A9BA-3531C7EEDE2A}" presName="sibTrans" presStyleCnt="0"/>
      <dgm:spPr/>
    </dgm:pt>
    <dgm:pt modelId="{0E303005-106A-412C-987B-84980C2B386C}" type="pres">
      <dgm:prSet presAssocID="{B8440FF0-1DCC-49D5-ABF9-4E5F31E92930}" presName="node" presStyleLbl="node1" presStyleIdx="1" presStyleCnt="4">
        <dgm:presLayoutVars>
          <dgm:bulletEnabled val="1"/>
        </dgm:presLayoutVars>
      </dgm:prSet>
      <dgm:spPr/>
    </dgm:pt>
    <dgm:pt modelId="{FF0F0C54-B416-4830-BCC4-1647D0996CAE}" type="pres">
      <dgm:prSet presAssocID="{5AB3654C-6FB4-4E27-A31A-4DBF7C08CBBE}" presName="sibTrans" presStyleCnt="0"/>
      <dgm:spPr/>
    </dgm:pt>
    <dgm:pt modelId="{A8CE32C3-7787-4CAB-A060-C7884B99C45A}" type="pres">
      <dgm:prSet presAssocID="{CD227DBC-5B66-442A-B391-57EA14BDD381}" presName="node" presStyleLbl="node1" presStyleIdx="2" presStyleCnt="4">
        <dgm:presLayoutVars>
          <dgm:bulletEnabled val="1"/>
        </dgm:presLayoutVars>
      </dgm:prSet>
      <dgm:spPr/>
    </dgm:pt>
    <dgm:pt modelId="{D47A81B7-FBBD-4923-9E11-CAEDF6B19251}" type="pres">
      <dgm:prSet presAssocID="{B6D44E46-DC51-448E-9B47-17D720382EC6}" presName="sibTrans" presStyleCnt="0"/>
      <dgm:spPr/>
    </dgm:pt>
    <dgm:pt modelId="{DA08AA92-116C-478E-BAE7-2065E3033E18}" type="pres">
      <dgm:prSet presAssocID="{3AE9B368-76E6-4770-96FB-BFC75BB5B025}" presName="node" presStyleLbl="node1" presStyleIdx="3" presStyleCnt="4">
        <dgm:presLayoutVars>
          <dgm:bulletEnabled val="1"/>
        </dgm:presLayoutVars>
      </dgm:prSet>
      <dgm:spPr/>
    </dgm:pt>
  </dgm:ptLst>
  <dgm:cxnLst>
    <dgm:cxn modelId="{D7F89C14-5042-4F57-93B9-98F50D0DACAC}" srcId="{C46D7D10-8453-4C92-9A1E-881ECBF0E6A9}" destId="{48F57869-8BD6-4E4D-86C2-94EE22A7B424}" srcOrd="0" destOrd="0" parTransId="{CC9E3903-81BA-4CD8-B5F5-7BC275B34002}" sibTransId="{C3E93040-3376-4EB1-A9BA-3531C7EEDE2A}"/>
    <dgm:cxn modelId="{2C336B48-A808-4906-A138-3A424813AE0F}" type="presOf" srcId="{CD227DBC-5B66-442A-B391-57EA14BDD381}" destId="{A8CE32C3-7787-4CAB-A060-C7884B99C45A}" srcOrd="0" destOrd="0" presId="urn:microsoft.com/office/officeart/2005/8/layout/default"/>
    <dgm:cxn modelId="{F690D149-D165-4393-B9E2-56D3CDA360E6}" type="presOf" srcId="{B8440FF0-1DCC-49D5-ABF9-4E5F31E92930}" destId="{0E303005-106A-412C-987B-84980C2B386C}" srcOrd="0" destOrd="0" presId="urn:microsoft.com/office/officeart/2005/8/layout/default"/>
    <dgm:cxn modelId="{3A0E61B0-ADC3-482C-A101-EB0B121D1B27}" type="presOf" srcId="{3AE9B368-76E6-4770-96FB-BFC75BB5B025}" destId="{DA08AA92-116C-478E-BAE7-2065E3033E18}" srcOrd="0" destOrd="0" presId="urn:microsoft.com/office/officeart/2005/8/layout/default"/>
    <dgm:cxn modelId="{86B19BB8-3748-4C55-9319-64AEF4B2BEA3}" srcId="{C46D7D10-8453-4C92-9A1E-881ECBF0E6A9}" destId="{CD227DBC-5B66-442A-B391-57EA14BDD381}" srcOrd="2" destOrd="0" parTransId="{8E33E3EE-96D2-4A2F-8EAA-95348C919D08}" sibTransId="{B6D44E46-DC51-448E-9B47-17D720382EC6}"/>
    <dgm:cxn modelId="{3E3B58CC-74FB-40A7-B631-1CB1C12C74B7}" type="presOf" srcId="{48F57869-8BD6-4E4D-86C2-94EE22A7B424}" destId="{7E63D58C-3CD8-485A-BEA9-538079AC407B}" srcOrd="0" destOrd="0" presId="urn:microsoft.com/office/officeart/2005/8/layout/default"/>
    <dgm:cxn modelId="{D7B4F8D3-7771-4012-8CA1-4AB9104CE553}" srcId="{C46D7D10-8453-4C92-9A1E-881ECBF0E6A9}" destId="{B8440FF0-1DCC-49D5-ABF9-4E5F31E92930}" srcOrd="1" destOrd="0" parTransId="{3DED513A-AD7E-4C62-8557-11CD1B0FFB06}" sibTransId="{5AB3654C-6FB4-4E27-A31A-4DBF7C08CBBE}"/>
    <dgm:cxn modelId="{848967DD-7F40-4A0D-9694-06089B28CD99}" srcId="{C46D7D10-8453-4C92-9A1E-881ECBF0E6A9}" destId="{3AE9B368-76E6-4770-96FB-BFC75BB5B025}" srcOrd="3" destOrd="0" parTransId="{871641AB-EC89-492C-9B02-586707D220B5}" sibTransId="{842C2E12-2329-46CB-93A6-74DAEAABE270}"/>
    <dgm:cxn modelId="{B96F08F6-2905-4583-A95D-1E18C4C7F670}" type="presOf" srcId="{C46D7D10-8453-4C92-9A1E-881ECBF0E6A9}" destId="{3334C79C-03E6-4FB6-B76D-63784F0344BE}" srcOrd="0" destOrd="0" presId="urn:microsoft.com/office/officeart/2005/8/layout/default"/>
    <dgm:cxn modelId="{BF8B3CF1-2D2A-4C54-AA12-7CD6851A6809}" type="presParOf" srcId="{3334C79C-03E6-4FB6-B76D-63784F0344BE}" destId="{7E63D58C-3CD8-485A-BEA9-538079AC407B}" srcOrd="0" destOrd="0" presId="urn:microsoft.com/office/officeart/2005/8/layout/default"/>
    <dgm:cxn modelId="{5574CB06-97B5-4EF4-82EB-6D46B7FC4BE5}" type="presParOf" srcId="{3334C79C-03E6-4FB6-B76D-63784F0344BE}" destId="{B8D3C20B-9BC4-4186-80F3-1BF5AD5F298E}" srcOrd="1" destOrd="0" presId="urn:microsoft.com/office/officeart/2005/8/layout/default"/>
    <dgm:cxn modelId="{D6C3C804-3164-45DC-8D95-95C6E120EBDC}" type="presParOf" srcId="{3334C79C-03E6-4FB6-B76D-63784F0344BE}" destId="{0E303005-106A-412C-987B-84980C2B386C}" srcOrd="2" destOrd="0" presId="urn:microsoft.com/office/officeart/2005/8/layout/default"/>
    <dgm:cxn modelId="{EDD9F8C3-F4FF-488C-B05C-DCA5E7EE933E}" type="presParOf" srcId="{3334C79C-03E6-4FB6-B76D-63784F0344BE}" destId="{FF0F0C54-B416-4830-BCC4-1647D0996CAE}" srcOrd="3" destOrd="0" presId="urn:microsoft.com/office/officeart/2005/8/layout/default"/>
    <dgm:cxn modelId="{8312D4AD-37A6-49F7-95AF-31F9DBF77072}" type="presParOf" srcId="{3334C79C-03E6-4FB6-B76D-63784F0344BE}" destId="{A8CE32C3-7787-4CAB-A060-C7884B99C45A}" srcOrd="4" destOrd="0" presId="urn:microsoft.com/office/officeart/2005/8/layout/default"/>
    <dgm:cxn modelId="{20E7A261-C40E-4A9E-BDDF-B4E4D278EDF3}" type="presParOf" srcId="{3334C79C-03E6-4FB6-B76D-63784F0344BE}" destId="{D47A81B7-FBBD-4923-9E11-CAEDF6B19251}" srcOrd="5" destOrd="0" presId="urn:microsoft.com/office/officeart/2005/8/layout/default"/>
    <dgm:cxn modelId="{AA9ECA1A-E4FE-43C4-AB76-DB6CF124F6C2}" type="presParOf" srcId="{3334C79C-03E6-4FB6-B76D-63784F0344BE}" destId="{DA08AA92-116C-478E-BAE7-2065E3033E18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EDE403-4169-4358-B1A2-C594013E8458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865B6CCC-1472-4036-A7CC-34E26960D0EC}">
      <dgm:prSet phldrT="[Texto]"/>
      <dgm:spPr/>
      <dgm:t>
        <a:bodyPr/>
        <a:lstStyle/>
        <a:p>
          <a:r>
            <a:rPr lang="es-ES" dirty="0" err="1"/>
            <a:t>Haier</a:t>
          </a:r>
          <a:r>
            <a:rPr lang="es-ES" dirty="0"/>
            <a:t> (China).  Ajustaron su </a:t>
          </a:r>
          <a:r>
            <a:rPr lang="es-ES" b="0" dirty="0"/>
            <a:t>ecosistema de microempresas con enfoque en usuarios y más autonomía. (2018)</a:t>
          </a:r>
          <a:endParaRPr lang="es-419" b="0" dirty="0"/>
        </a:p>
      </dgm:t>
    </dgm:pt>
    <dgm:pt modelId="{7E7B0915-CDD7-43E6-A2AF-61F261D49086}" type="parTrans" cxnId="{A07861B6-326C-4E71-9311-27F8DD62BF69}">
      <dgm:prSet/>
      <dgm:spPr/>
      <dgm:t>
        <a:bodyPr/>
        <a:lstStyle/>
        <a:p>
          <a:endParaRPr lang="es-419"/>
        </a:p>
      </dgm:t>
    </dgm:pt>
    <dgm:pt modelId="{1CB8DCEC-7C1E-4AF8-ABAC-1C3963B80F70}" type="sibTrans" cxnId="{A07861B6-326C-4E71-9311-27F8DD62BF69}">
      <dgm:prSet/>
      <dgm:spPr/>
      <dgm:t>
        <a:bodyPr/>
        <a:lstStyle/>
        <a:p>
          <a:endParaRPr lang="es-419"/>
        </a:p>
      </dgm:t>
    </dgm:pt>
    <dgm:pt modelId="{17676C48-FE35-4DAE-9D24-0E486DB6BD82}">
      <dgm:prSet phldrT="[Texto]"/>
      <dgm:spPr/>
      <dgm:t>
        <a:bodyPr/>
        <a:lstStyle/>
        <a:p>
          <a:r>
            <a:rPr lang="es-ES" dirty="0"/>
            <a:t>Inspirados en </a:t>
          </a:r>
          <a:r>
            <a:rPr lang="es-ES" dirty="0" err="1"/>
            <a:t>Humanocracy</a:t>
          </a:r>
          <a:r>
            <a:rPr lang="es-ES" dirty="0"/>
            <a:t>, recortaron capas directivas y reorganizó 5.000–6.000 equipos autodirigidos en ciclos de 90 días para reducir burocracia y acelerar decisiones.(2024)</a:t>
          </a:r>
          <a:endParaRPr lang="es-419" dirty="0"/>
        </a:p>
      </dgm:t>
    </dgm:pt>
    <dgm:pt modelId="{2FC22B50-4B88-46B2-8CE2-F22E4E7A21E8}" type="parTrans" cxnId="{0DC57640-FD4E-4CA1-AFA2-81D3E2B60A07}">
      <dgm:prSet/>
      <dgm:spPr/>
      <dgm:t>
        <a:bodyPr/>
        <a:lstStyle/>
        <a:p>
          <a:endParaRPr lang="es-419"/>
        </a:p>
      </dgm:t>
    </dgm:pt>
    <dgm:pt modelId="{E1EB7900-1F76-42E1-BD7F-BCC602EF8F7B}" type="sibTrans" cxnId="{0DC57640-FD4E-4CA1-AFA2-81D3E2B60A07}">
      <dgm:prSet/>
      <dgm:spPr/>
      <dgm:t>
        <a:bodyPr/>
        <a:lstStyle/>
        <a:p>
          <a:endParaRPr lang="es-419"/>
        </a:p>
      </dgm:t>
    </dgm:pt>
    <dgm:pt modelId="{69C67B5C-FEBC-4F57-B117-EF1F59905339}">
      <dgm:prSet phldrT="[Texto]"/>
      <dgm:spPr/>
      <dgm:t>
        <a:bodyPr/>
        <a:lstStyle/>
        <a:p>
          <a:r>
            <a:rPr lang="es-419" b="0" dirty="0" err="1"/>
            <a:t>Semco</a:t>
          </a:r>
          <a:r>
            <a:rPr lang="es-419" b="0" dirty="0"/>
            <a:t> (Brasil) Equipos autogestionados, las personas definen sus horarios y niveles de pago, contratan y evalúan a sus jefes y burocracia mínima. (2000)</a:t>
          </a:r>
        </a:p>
      </dgm:t>
    </dgm:pt>
    <dgm:pt modelId="{D0BE179E-C043-4818-8359-92713BCF04F7}" type="parTrans" cxnId="{D6F25B11-D8E4-4720-BAE4-B9805DE8EFA3}">
      <dgm:prSet/>
      <dgm:spPr/>
      <dgm:t>
        <a:bodyPr/>
        <a:lstStyle/>
        <a:p>
          <a:endParaRPr lang="es-419"/>
        </a:p>
      </dgm:t>
    </dgm:pt>
    <dgm:pt modelId="{57AD5E25-F122-493E-99A2-1F7B70A65742}" type="sibTrans" cxnId="{D6F25B11-D8E4-4720-BAE4-B9805DE8EFA3}">
      <dgm:prSet/>
      <dgm:spPr/>
      <dgm:t>
        <a:bodyPr/>
        <a:lstStyle/>
        <a:p>
          <a:endParaRPr lang="es-419"/>
        </a:p>
      </dgm:t>
    </dgm:pt>
    <dgm:pt modelId="{3E2BB6D0-A5F7-4AA5-BE3C-0196196D11E5}" type="pres">
      <dgm:prSet presAssocID="{76EDE403-4169-4358-B1A2-C594013E8458}" presName="linearFlow" presStyleCnt="0">
        <dgm:presLayoutVars>
          <dgm:dir/>
          <dgm:resizeHandles val="exact"/>
        </dgm:presLayoutVars>
      </dgm:prSet>
      <dgm:spPr/>
    </dgm:pt>
    <dgm:pt modelId="{EAB3328D-3700-4B1B-BB5F-E7AFE12319F2}" type="pres">
      <dgm:prSet presAssocID="{69C67B5C-FEBC-4F57-B117-EF1F59905339}" presName="composite" presStyleCnt="0"/>
      <dgm:spPr/>
    </dgm:pt>
    <dgm:pt modelId="{CA31C82B-C2FF-4AB3-ADE4-412515F56125}" type="pres">
      <dgm:prSet presAssocID="{69C67B5C-FEBC-4F57-B117-EF1F59905339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</dgm:pt>
    <dgm:pt modelId="{2DFC33D9-B3DA-4E77-8F99-DDBD89DF28F4}" type="pres">
      <dgm:prSet presAssocID="{69C67B5C-FEBC-4F57-B117-EF1F59905339}" presName="txShp" presStyleLbl="node1" presStyleIdx="0" presStyleCnt="3">
        <dgm:presLayoutVars>
          <dgm:bulletEnabled val="1"/>
        </dgm:presLayoutVars>
      </dgm:prSet>
      <dgm:spPr/>
    </dgm:pt>
    <dgm:pt modelId="{83310070-83AA-4C69-AABD-D5B56492D1CF}" type="pres">
      <dgm:prSet presAssocID="{57AD5E25-F122-493E-99A2-1F7B70A65742}" presName="spacing" presStyleCnt="0"/>
      <dgm:spPr/>
    </dgm:pt>
    <dgm:pt modelId="{6DB08BD6-4963-4A23-B2E6-D4C7CF3D99C7}" type="pres">
      <dgm:prSet presAssocID="{865B6CCC-1472-4036-A7CC-34E26960D0EC}" presName="composite" presStyleCnt="0"/>
      <dgm:spPr/>
    </dgm:pt>
    <dgm:pt modelId="{0F989A36-D193-47E3-A19C-1374DBC38B1C}" type="pres">
      <dgm:prSet presAssocID="{865B6CCC-1472-4036-A7CC-34E26960D0EC}" presName="imgShp" presStyleLbl="fgImgPlace1" presStyleIdx="1" presStyleCnt="3"/>
      <dgm:spPr>
        <a:blipFill>
          <a:blip xmlns:r="http://schemas.openxmlformats.org/officeDocument/2006/relationships" r:embed="rId2"/>
          <a:srcRect/>
          <a:stretch>
            <a:fillRect l="-111000" r="-111000"/>
          </a:stretch>
        </a:blipFill>
      </dgm:spPr>
    </dgm:pt>
    <dgm:pt modelId="{73DCFD05-030C-4F86-96DE-E4B708A2A8EE}" type="pres">
      <dgm:prSet presAssocID="{865B6CCC-1472-4036-A7CC-34E26960D0EC}" presName="txShp" presStyleLbl="node1" presStyleIdx="1" presStyleCnt="3">
        <dgm:presLayoutVars>
          <dgm:bulletEnabled val="1"/>
        </dgm:presLayoutVars>
      </dgm:prSet>
      <dgm:spPr/>
    </dgm:pt>
    <dgm:pt modelId="{FC5120DE-DE5D-48AE-AE88-A445B337716E}" type="pres">
      <dgm:prSet presAssocID="{1CB8DCEC-7C1E-4AF8-ABAC-1C3963B80F70}" presName="spacing" presStyleCnt="0"/>
      <dgm:spPr/>
    </dgm:pt>
    <dgm:pt modelId="{7C737570-F6BF-4EF2-8613-BAB569205E2C}" type="pres">
      <dgm:prSet presAssocID="{17676C48-FE35-4DAE-9D24-0E486DB6BD82}" presName="composite" presStyleCnt="0"/>
      <dgm:spPr/>
    </dgm:pt>
    <dgm:pt modelId="{301869D7-FEBD-4411-BBF8-071CD86B8E6E}" type="pres">
      <dgm:prSet presAssocID="{17676C48-FE35-4DAE-9D24-0E486DB6BD82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E89AC38-DF3F-4859-9AAC-E2A836D84805}" type="pres">
      <dgm:prSet presAssocID="{17676C48-FE35-4DAE-9D24-0E486DB6BD82}" presName="txShp" presStyleLbl="node1" presStyleIdx="2" presStyleCnt="3">
        <dgm:presLayoutVars>
          <dgm:bulletEnabled val="1"/>
        </dgm:presLayoutVars>
      </dgm:prSet>
      <dgm:spPr/>
    </dgm:pt>
  </dgm:ptLst>
  <dgm:cxnLst>
    <dgm:cxn modelId="{8F74DA0B-F574-46C2-9D7C-67B3622AD322}" type="presOf" srcId="{865B6CCC-1472-4036-A7CC-34E26960D0EC}" destId="{73DCFD05-030C-4F86-96DE-E4B708A2A8EE}" srcOrd="0" destOrd="0" presId="urn:microsoft.com/office/officeart/2005/8/layout/vList3"/>
    <dgm:cxn modelId="{D6F25B11-D8E4-4720-BAE4-B9805DE8EFA3}" srcId="{76EDE403-4169-4358-B1A2-C594013E8458}" destId="{69C67B5C-FEBC-4F57-B117-EF1F59905339}" srcOrd="0" destOrd="0" parTransId="{D0BE179E-C043-4818-8359-92713BCF04F7}" sibTransId="{57AD5E25-F122-493E-99A2-1F7B70A65742}"/>
    <dgm:cxn modelId="{68F5AC3A-6537-46EA-AD2F-1B785AFA53AF}" type="presOf" srcId="{76EDE403-4169-4358-B1A2-C594013E8458}" destId="{3E2BB6D0-A5F7-4AA5-BE3C-0196196D11E5}" srcOrd="0" destOrd="0" presId="urn:microsoft.com/office/officeart/2005/8/layout/vList3"/>
    <dgm:cxn modelId="{0DC57640-FD4E-4CA1-AFA2-81D3E2B60A07}" srcId="{76EDE403-4169-4358-B1A2-C594013E8458}" destId="{17676C48-FE35-4DAE-9D24-0E486DB6BD82}" srcOrd="2" destOrd="0" parTransId="{2FC22B50-4B88-46B2-8CE2-F22E4E7A21E8}" sibTransId="{E1EB7900-1F76-42E1-BD7F-BCC602EF8F7B}"/>
    <dgm:cxn modelId="{2FF28644-EE76-400B-8B18-E3AA697BD05F}" type="presOf" srcId="{69C67B5C-FEBC-4F57-B117-EF1F59905339}" destId="{2DFC33D9-B3DA-4E77-8F99-DDBD89DF28F4}" srcOrd="0" destOrd="0" presId="urn:microsoft.com/office/officeart/2005/8/layout/vList3"/>
    <dgm:cxn modelId="{C492CA4E-B38D-459B-991A-663B0416D7B7}" type="presOf" srcId="{17676C48-FE35-4DAE-9D24-0E486DB6BD82}" destId="{0E89AC38-DF3F-4859-9AAC-E2A836D84805}" srcOrd="0" destOrd="0" presId="urn:microsoft.com/office/officeart/2005/8/layout/vList3"/>
    <dgm:cxn modelId="{A07861B6-326C-4E71-9311-27F8DD62BF69}" srcId="{76EDE403-4169-4358-B1A2-C594013E8458}" destId="{865B6CCC-1472-4036-A7CC-34E26960D0EC}" srcOrd="1" destOrd="0" parTransId="{7E7B0915-CDD7-43E6-A2AF-61F261D49086}" sibTransId="{1CB8DCEC-7C1E-4AF8-ABAC-1C3963B80F70}"/>
    <dgm:cxn modelId="{20C17ED2-AB4B-41C5-BE07-3D705DF5B053}" type="presParOf" srcId="{3E2BB6D0-A5F7-4AA5-BE3C-0196196D11E5}" destId="{EAB3328D-3700-4B1B-BB5F-E7AFE12319F2}" srcOrd="0" destOrd="0" presId="urn:microsoft.com/office/officeart/2005/8/layout/vList3"/>
    <dgm:cxn modelId="{15E68AD9-1F51-4392-B1A7-60C8F597E36B}" type="presParOf" srcId="{EAB3328D-3700-4B1B-BB5F-E7AFE12319F2}" destId="{CA31C82B-C2FF-4AB3-ADE4-412515F56125}" srcOrd="0" destOrd="0" presId="urn:microsoft.com/office/officeart/2005/8/layout/vList3"/>
    <dgm:cxn modelId="{5AC4E825-2645-4446-8D5C-83A030FFAD3C}" type="presParOf" srcId="{EAB3328D-3700-4B1B-BB5F-E7AFE12319F2}" destId="{2DFC33D9-B3DA-4E77-8F99-DDBD89DF28F4}" srcOrd="1" destOrd="0" presId="urn:microsoft.com/office/officeart/2005/8/layout/vList3"/>
    <dgm:cxn modelId="{E48748D9-380E-4F6F-AE25-ECAFAE4C401D}" type="presParOf" srcId="{3E2BB6D0-A5F7-4AA5-BE3C-0196196D11E5}" destId="{83310070-83AA-4C69-AABD-D5B56492D1CF}" srcOrd="1" destOrd="0" presId="urn:microsoft.com/office/officeart/2005/8/layout/vList3"/>
    <dgm:cxn modelId="{505E2250-8FE4-4359-BFF5-88047B4EB70E}" type="presParOf" srcId="{3E2BB6D0-A5F7-4AA5-BE3C-0196196D11E5}" destId="{6DB08BD6-4963-4A23-B2E6-D4C7CF3D99C7}" srcOrd="2" destOrd="0" presId="urn:microsoft.com/office/officeart/2005/8/layout/vList3"/>
    <dgm:cxn modelId="{7CF31EE0-B033-4D86-A6FA-15925337A909}" type="presParOf" srcId="{6DB08BD6-4963-4A23-B2E6-D4C7CF3D99C7}" destId="{0F989A36-D193-47E3-A19C-1374DBC38B1C}" srcOrd="0" destOrd="0" presId="urn:microsoft.com/office/officeart/2005/8/layout/vList3"/>
    <dgm:cxn modelId="{F983051C-0B17-40C1-8267-D5BB7B94B7B7}" type="presParOf" srcId="{6DB08BD6-4963-4A23-B2E6-D4C7CF3D99C7}" destId="{73DCFD05-030C-4F86-96DE-E4B708A2A8EE}" srcOrd="1" destOrd="0" presId="urn:microsoft.com/office/officeart/2005/8/layout/vList3"/>
    <dgm:cxn modelId="{A9106811-0515-4E5A-9936-6B42F88845E0}" type="presParOf" srcId="{3E2BB6D0-A5F7-4AA5-BE3C-0196196D11E5}" destId="{FC5120DE-DE5D-48AE-AE88-A445B337716E}" srcOrd="3" destOrd="0" presId="urn:microsoft.com/office/officeart/2005/8/layout/vList3"/>
    <dgm:cxn modelId="{FB061F96-F86B-4958-9BF3-D12FBB92538B}" type="presParOf" srcId="{3E2BB6D0-A5F7-4AA5-BE3C-0196196D11E5}" destId="{7C737570-F6BF-4EF2-8613-BAB569205E2C}" srcOrd="4" destOrd="0" presId="urn:microsoft.com/office/officeart/2005/8/layout/vList3"/>
    <dgm:cxn modelId="{4445F16A-CD97-4536-BAF1-3EBC3A362C54}" type="presParOf" srcId="{7C737570-F6BF-4EF2-8613-BAB569205E2C}" destId="{301869D7-FEBD-4411-BBF8-071CD86B8E6E}" srcOrd="0" destOrd="0" presId="urn:microsoft.com/office/officeart/2005/8/layout/vList3"/>
    <dgm:cxn modelId="{1BB9FF6C-0FE4-4B37-B407-39B015EF72FD}" type="presParOf" srcId="{7C737570-F6BF-4EF2-8613-BAB569205E2C}" destId="{0E89AC38-DF3F-4859-9AAC-E2A836D8480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CEDA5C3-EC54-4FDB-9BFD-AC1445FF77DA}" type="doc">
      <dgm:prSet loTypeId="urn:microsoft.com/office/officeart/2008/layout/PictureStrip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419"/>
        </a:p>
      </dgm:t>
    </dgm:pt>
    <dgm:pt modelId="{FB38F5A1-D4F6-44D5-AE46-A8E2F81BB23F}">
      <dgm:prSet phldrT="[Texto]" custT="1"/>
      <dgm:spPr/>
      <dgm:t>
        <a:bodyPr/>
        <a:lstStyle/>
        <a:p>
          <a:r>
            <a:rPr lang="es-ES" sz="1600" b="0" i="0" dirty="0"/>
            <a:t>Impacto potencial del Cuadro de Mando Integral (CMI) como herramienta para mejorar las tasas de rotación de personal en el </a:t>
          </a:r>
          <a:r>
            <a:rPr lang="es-ES" sz="2000" b="1" i="0" dirty="0"/>
            <a:t>Hospital </a:t>
          </a:r>
          <a:r>
            <a:rPr lang="es-ES" sz="2000" b="1" i="0" dirty="0" err="1"/>
            <a:t>Bethlehem</a:t>
          </a:r>
          <a:r>
            <a:rPr lang="es-ES" sz="2000" b="1" i="0" dirty="0"/>
            <a:t> Garden </a:t>
          </a:r>
          <a:r>
            <a:rPr lang="es-ES" sz="1600" b="0" i="0" dirty="0"/>
            <a:t>de Tokio (Japón) y que permitió examinar estas tasas antes y después de la implementación del CMI.</a:t>
          </a:r>
        </a:p>
        <a:p>
          <a:r>
            <a:rPr lang="es-419" sz="1600" b="0" i="0" dirty="0"/>
            <a:t>https://pmc.ncbi.nlm.nih.gov/articles/PMC11668805</a:t>
          </a:r>
          <a:endParaRPr lang="es-ES" sz="1600" b="0" i="0" dirty="0"/>
        </a:p>
        <a:p>
          <a:endParaRPr lang="es-419" sz="1600" dirty="0"/>
        </a:p>
      </dgm:t>
    </dgm:pt>
    <dgm:pt modelId="{99B960EA-D572-4117-BA16-B3B8B30057F1}" type="parTrans" cxnId="{B2B911EA-8939-4C12-BDED-A8D2C42E70ED}">
      <dgm:prSet/>
      <dgm:spPr/>
      <dgm:t>
        <a:bodyPr/>
        <a:lstStyle/>
        <a:p>
          <a:endParaRPr lang="es-419"/>
        </a:p>
      </dgm:t>
    </dgm:pt>
    <dgm:pt modelId="{47EA37D4-C399-41BB-8D3F-DB33C7E30E6E}" type="sibTrans" cxnId="{B2B911EA-8939-4C12-BDED-A8D2C42E70ED}">
      <dgm:prSet/>
      <dgm:spPr/>
      <dgm:t>
        <a:bodyPr/>
        <a:lstStyle/>
        <a:p>
          <a:endParaRPr lang="es-419"/>
        </a:p>
      </dgm:t>
    </dgm:pt>
    <dgm:pt modelId="{6F9DCED5-A317-47C7-A03E-E8426F1619B0}">
      <dgm:prSet phldrT="[Texto]"/>
      <dgm:spPr/>
      <dgm:t>
        <a:bodyPr/>
        <a:lstStyle/>
        <a:p>
          <a:r>
            <a:rPr lang="es-ES" b="0" i="0" dirty="0"/>
            <a:t>Desarrollo de un sistema de medición del desempeño para mejorar los servicios de salud de la organización a través de un mapa estratégico basado en las cuatro perspectivas del marco del cuadro de mando integral.</a:t>
          </a:r>
        </a:p>
        <a:p>
          <a:r>
            <a:rPr lang="es-419" b="0" i="0" dirty="0"/>
            <a:t>https://store.hbr.org/product/the-public-medical-authority-leveraging-a-balanced-scorecard-and-strategy-map/W37852</a:t>
          </a:r>
          <a:endParaRPr lang="es-419" dirty="0"/>
        </a:p>
      </dgm:t>
    </dgm:pt>
    <dgm:pt modelId="{B00B600B-A6BA-4B02-9D70-76CFC44BC155}" type="parTrans" cxnId="{E2A61DDB-9658-4C0C-9082-5401F0511196}">
      <dgm:prSet/>
      <dgm:spPr/>
      <dgm:t>
        <a:bodyPr/>
        <a:lstStyle/>
        <a:p>
          <a:endParaRPr lang="es-419"/>
        </a:p>
      </dgm:t>
    </dgm:pt>
    <dgm:pt modelId="{C8168B6B-FBFA-4C32-9127-3614D4343C57}" type="sibTrans" cxnId="{E2A61DDB-9658-4C0C-9082-5401F0511196}">
      <dgm:prSet/>
      <dgm:spPr/>
      <dgm:t>
        <a:bodyPr/>
        <a:lstStyle/>
        <a:p>
          <a:endParaRPr lang="es-419"/>
        </a:p>
      </dgm:t>
    </dgm:pt>
    <dgm:pt modelId="{09E69CEA-3DFE-4209-86D1-266359E40145}">
      <dgm:prSet phldrT="[Texto]" custT="1"/>
      <dgm:spPr/>
      <dgm:t>
        <a:bodyPr/>
        <a:lstStyle/>
        <a:p>
          <a:r>
            <a:rPr lang="es-ES" sz="1400" b="0" i="0" dirty="0"/>
            <a:t>Desarrollo de un Mapa Estratégico y un Cuadro de Mando Integral (CMI) para articular y evaluar el modelo de negocio de </a:t>
          </a:r>
          <a:r>
            <a:rPr lang="es-ES" sz="2000" b="1" i="0" dirty="0"/>
            <a:t>Revlon India</a:t>
          </a:r>
          <a:r>
            <a:rPr lang="es-ES" sz="1400" b="0" i="0" dirty="0"/>
            <a:t>. Esto reveló una disyuntiva significativa entre las operaciones online y offline de la empresa. Las preguntas que buscaban responder fueron: ¿Debería la empresa priorizar las operaciones online o offline? ¿Debería integrarlas o diferenciarlas? ¿Y cómo podría utilizarse el CMI para probar posibles soluciones?</a:t>
          </a:r>
        </a:p>
        <a:p>
          <a:r>
            <a:rPr lang="es-419" sz="1400" b="0" i="0" dirty="0"/>
            <a:t>https://www.hbs.edu/faculty/Pages/item.aspx?num=66031</a:t>
          </a:r>
          <a:endParaRPr lang="es-419" sz="1400" dirty="0"/>
        </a:p>
      </dgm:t>
    </dgm:pt>
    <dgm:pt modelId="{E7447C91-AD1E-4434-B42D-0B0E7CA7AE73}" type="parTrans" cxnId="{8343AE43-1009-455B-B9D5-135E0C776E9E}">
      <dgm:prSet/>
      <dgm:spPr/>
      <dgm:t>
        <a:bodyPr/>
        <a:lstStyle/>
        <a:p>
          <a:endParaRPr lang="es-419"/>
        </a:p>
      </dgm:t>
    </dgm:pt>
    <dgm:pt modelId="{9D9BD7A7-A90A-4221-9755-846CC44B4D10}" type="sibTrans" cxnId="{8343AE43-1009-455B-B9D5-135E0C776E9E}">
      <dgm:prSet/>
      <dgm:spPr/>
      <dgm:t>
        <a:bodyPr/>
        <a:lstStyle/>
        <a:p>
          <a:endParaRPr lang="es-419"/>
        </a:p>
      </dgm:t>
    </dgm:pt>
    <dgm:pt modelId="{9E620EF0-B147-40EA-BBBC-0FDBE698C318}" type="pres">
      <dgm:prSet presAssocID="{ACEDA5C3-EC54-4FDB-9BFD-AC1445FF77DA}" presName="Name0" presStyleCnt="0">
        <dgm:presLayoutVars>
          <dgm:dir/>
          <dgm:resizeHandles val="exact"/>
        </dgm:presLayoutVars>
      </dgm:prSet>
      <dgm:spPr/>
    </dgm:pt>
    <dgm:pt modelId="{935D4056-5372-433B-9345-77738C890BB4}" type="pres">
      <dgm:prSet presAssocID="{FB38F5A1-D4F6-44D5-AE46-A8E2F81BB23F}" presName="composite" presStyleCnt="0"/>
      <dgm:spPr/>
    </dgm:pt>
    <dgm:pt modelId="{230A6A49-FDAA-4867-94E6-F5757CC16EE7}" type="pres">
      <dgm:prSet presAssocID="{FB38F5A1-D4F6-44D5-AE46-A8E2F81BB23F}" presName="rect1" presStyleLbl="trAlignAcc1" presStyleIdx="0" presStyleCnt="3">
        <dgm:presLayoutVars>
          <dgm:bulletEnabled val="1"/>
        </dgm:presLayoutVars>
      </dgm:prSet>
      <dgm:spPr/>
    </dgm:pt>
    <dgm:pt modelId="{1A6FE71B-1DFE-4E2A-B080-D7D47DBA0DA8}" type="pres">
      <dgm:prSet presAssocID="{FB38F5A1-D4F6-44D5-AE46-A8E2F81BB23F}" presName="rect2" presStyleLbl="fgImgPlace1" presStyleIdx="0" presStyleCnt="3"/>
      <dgm:spPr>
        <a:blipFill>
          <a:blip xmlns:r="http://schemas.openxmlformats.org/officeDocument/2006/relationships" r:embed="rId1"/>
          <a:srcRect/>
          <a:stretch>
            <a:fillRect l="-50000" r="-50000"/>
          </a:stretch>
        </a:blipFill>
      </dgm:spPr>
    </dgm:pt>
    <dgm:pt modelId="{7FC70730-5E5E-4147-8C01-12FDC197FDC2}" type="pres">
      <dgm:prSet presAssocID="{47EA37D4-C399-41BB-8D3F-DB33C7E30E6E}" presName="sibTrans" presStyleCnt="0"/>
      <dgm:spPr/>
    </dgm:pt>
    <dgm:pt modelId="{1BC89A57-DF96-42FD-9224-766D32C99A73}" type="pres">
      <dgm:prSet presAssocID="{6F9DCED5-A317-47C7-A03E-E8426F1619B0}" presName="composite" presStyleCnt="0"/>
      <dgm:spPr/>
    </dgm:pt>
    <dgm:pt modelId="{C09BCEE6-03DA-4951-BD32-D58A67FAFDD6}" type="pres">
      <dgm:prSet presAssocID="{6F9DCED5-A317-47C7-A03E-E8426F1619B0}" presName="rect1" presStyleLbl="trAlignAcc1" presStyleIdx="1" presStyleCnt="3">
        <dgm:presLayoutVars>
          <dgm:bulletEnabled val="1"/>
        </dgm:presLayoutVars>
      </dgm:prSet>
      <dgm:spPr/>
    </dgm:pt>
    <dgm:pt modelId="{6FCC6360-D93C-40EB-9C5A-64944C3DEC35}" type="pres">
      <dgm:prSet presAssocID="{6F9DCED5-A317-47C7-A03E-E8426F1619B0}" presName="rect2" presStyleLbl="fgImgPlace1" presStyleIdx="1" presStyleCnt="3"/>
      <dgm:spPr>
        <a:blipFill>
          <a:blip xmlns:r="http://schemas.openxmlformats.org/officeDocument/2006/relationships" r:embed="rId2"/>
          <a:srcRect/>
          <a:stretch>
            <a:fillRect l="-100000" r="-100000"/>
          </a:stretch>
        </a:blipFill>
      </dgm:spPr>
    </dgm:pt>
    <dgm:pt modelId="{2526202A-6295-4DE0-A61C-4E44616118FA}" type="pres">
      <dgm:prSet presAssocID="{C8168B6B-FBFA-4C32-9127-3614D4343C57}" presName="sibTrans" presStyleCnt="0"/>
      <dgm:spPr/>
    </dgm:pt>
    <dgm:pt modelId="{DC994601-8A47-4193-987E-2287751B60BC}" type="pres">
      <dgm:prSet presAssocID="{09E69CEA-3DFE-4209-86D1-266359E40145}" presName="composite" presStyleCnt="0"/>
      <dgm:spPr/>
    </dgm:pt>
    <dgm:pt modelId="{3E54039D-3B6A-4A9A-ABE5-05F56E8C206C}" type="pres">
      <dgm:prSet presAssocID="{09E69CEA-3DFE-4209-86D1-266359E40145}" presName="rect1" presStyleLbl="trAlignAcc1" presStyleIdx="2" presStyleCnt="3">
        <dgm:presLayoutVars>
          <dgm:bulletEnabled val="1"/>
        </dgm:presLayoutVars>
      </dgm:prSet>
      <dgm:spPr/>
    </dgm:pt>
    <dgm:pt modelId="{2C1BCEC9-5E67-4C83-B0D7-53B13AB83CCC}" type="pres">
      <dgm:prSet presAssocID="{09E69CEA-3DFE-4209-86D1-266359E40145}" presName="rect2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0" r="-70000"/>
          </a:stretch>
        </a:blipFill>
      </dgm:spPr>
    </dgm:pt>
  </dgm:ptLst>
  <dgm:cxnLst>
    <dgm:cxn modelId="{64FB0F43-7BA8-4E00-B4B9-147D2100F9A2}" type="presOf" srcId="{09E69CEA-3DFE-4209-86D1-266359E40145}" destId="{3E54039D-3B6A-4A9A-ABE5-05F56E8C206C}" srcOrd="0" destOrd="0" presId="urn:microsoft.com/office/officeart/2008/layout/PictureStrips"/>
    <dgm:cxn modelId="{8343AE43-1009-455B-B9D5-135E0C776E9E}" srcId="{ACEDA5C3-EC54-4FDB-9BFD-AC1445FF77DA}" destId="{09E69CEA-3DFE-4209-86D1-266359E40145}" srcOrd="2" destOrd="0" parTransId="{E7447C91-AD1E-4434-B42D-0B0E7CA7AE73}" sibTransId="{9D9BD7A7-A90A-4221-9755-846CC44B4D10}"/>
    <dgm:cxn modelId="{05F7B87F-37E7-4B2F-94B9-558551480A49}" type="presOf" srcId="{FB38F5A1-D4F6-44D5-AE46-A8E2F81BB23F}" destId="{230A6A49-FDAA-4867-94E6-F5757CC16EE7}" srcOrd="0" destOrd="0" presId="urn:microsoft.com/office/officeart/2008/layout/PictureStrips"/>
    <dgm:cxn modelId="{8F2FC591-D5E4-4223-A09A-0570FE1F546F}" type="presOf" srcId="{6F9DCED5-A317-47C7-A03E-E8426F1619B0}" destId="{C09BCEE6-03DA-4951-BD32-D58A67FAFDD6}" srcOrd="0" destOrd="0" presId="urn:microsoft.com/office/officeart/2008/layout/PictureStrips"/>
    <dgm:cxn modelId="{0C8EDA99-AB39-4B98-B38E-66B66A5EA513}" type="presOf" srcId="{ACEDA5C3-EC54-4FDB-9BFD-AC1445FF77DA}" destId="{9E620EF0-B147-40EA-BBBC-0FDBE698C318}" srcOrd="0" destOrd="0" presId="urn:microsoft.com/office/officeart/2008/layout/PictureStrips"/>
    <dgm:cxn modelId="{E2A61DDB-9658-4C0C-9082-5401F0511196}" srcId="{ACEDA5C3-EC54-4FDB-9BFD-AC1445FF77DA}" destId="{6F9DCED5-A317-47C7-A03E-E8426F1619B0}" srcOrd="1" destOrd="0" parTransId="{B00B600B-A6BA-4B02-9D70-76CFC44BC155}" sibTransId="{C8168B6B-FBFA-4C32-9127-3614D4343C57}"/>
    <dgm:cxn modelId="{B2B911EA-8939-4C12-BDED-A8D2C42E70ED}" srcId="{ACEDA5C3-EC54-4FDB-9BFD-AC1445FF77DA}" destId="{FB38F5A1-D4F6-44D5-AE46-A8E2F81BB23F}" srcOrd="0" destOrd="0" parTransId="{99B960EA-D572-4117-BA16-B3B8B30057F1}" sibTransId="{47EA37D4-C399-41BB-8D3F-DB33C7E30E6E}"/>
    <dgm:cxn modelId="{AA7C2AC2-5067-45A6-85D4-604EE844370C}" type="presParOf" srcId="{9E620EF0-B147-40EA-BBBC-0FDBE698C318}" destId="{935D4056-5372-433B-9345-77738C890BB4}" srcOrd="0" destOrd="0" presId="urn:microsoft.com/office/officeart/2008/layout/PictureStrips"/>
    <dgm:cxn modelId="{A3A0612D-3D38-4534-A251-A315DA7E12AA}" type="presParOf" srcId="{935D4056-5372-433B-9345-77738C890BB4}" destId="{230A6A49-FDAA-4867-94E6-F5757CC16EE7}" srcOrd="0" destOrd="0" presId="urn:microsoft.com/office/officeart/2008/layout/PictureStrips"/>
    <dgm:cxn modelId="{2207D28A-916F-4DD0-8E3F-3F9B82218F9F}" type="presParOf" srcId="{935D4056-5372-433B-9345-77738C890BB4}" destId="{1A6FE71B-1DFE-4E2A-B080-D7D47DBA0DA8}" srcOrd="1" destOrd="0" presId="urn:microsoft.com/office/officeart/2008/layout/PictureStrips"/>
    <dgm:cxn modelId="{0DA648E5-5360-4141-92A3-0538D5710E7E}" type="presParOf" srcId="{9E620EF0-B147-40EA-BBBC-0FDBE698C318}" destId="{7FC70730-5E5E-4147-8C01-12FDC197FDC2}" srcOrd="1" destOrd="0" presId="urn:microsoft.com/office/officeart/2008/layout/PictureStrips"/>
    <dgm:cxn modelId="{68D80F56-0F76-4B60-9866-E08C7AE039F6}" type="presParOf" srcId="{9E620EF0-B147-40EA-BBBC-0FDBE698C318}" destId="{1BC89A57-DF96-42FD-9224-766D32C99A73}" srcOrd="2" destOrd="0" presId="urn:microsoft.com/office/officeart/2008/layout/PictureStrips"/>
    <dgm:cxn modelId="{C935C210-7A27-4C59-A959-1D5AA1F6BB72}" type="presParOf" srcId="{1BC89A57-DF96-42FD-9224-766D32C99A73}" destId="{C09BCEE6-03DA-4951-BD32-D58A67FAFDD6}" srcOrd="0" destOrd="0" presId="urn:microsoft.com/office/officeart/2008/layout/PictureStrips"/>
    <dgm:cxn modelId="{1462571B-8737-4601-AFEC-D51D30B15D33}" type="presParOf" srcId="{1BC89A57-DF96-42FD-9224-766D32C99A73}" destId="{6FCC6360-D93C-40EB-9C5A-64944C3DEC35}" srcOrd="1" destOrd="0" presId="urn:microsoft.com/office/officeart/2008/layout/PictureStrips"/>
    <dgm:cxn modelId="{96A74EAB-C8F6-4CF8-9B04-D8AEBC0BAA9A}" type="presParOf" srcId="{9E620EF0-B147-40EA-BBBC-0FDBE698C318}" destId="{2526202A-6295-4DE0-A61C-4E44616118FA}" srcOrd="3" destOrd="0" presId="urn:microsoft.com/office/officeart/2008/layout/PictureStrips"/>
    <dgm:cxn modelId="{C3134131-37C6-42A9-8EED-F0331240E0EB}" type="presParOf" srcId="{9E620EF0-B147-40EA-BBBC-0FDBE698C318}" destId="{DC994601-8A47-4193-987E-2287751B60BC}" srcOrd="4" destOrd="0" presId="urn:microsoft.com/office/officeart/2008/layout/PictureStrips"/>
    <dgm:cxn modelId="{E6144099-F95E-4C24-B465-C2E6E8293EB1}" type="presParOf" srcId="{DC994601-8A47-4193-987E-2287751B60BC}" destId="{3E54039D-3B6A-4A9A-ABE5-05F56E8C206C}" srcOrd="0" destOrd="0" presId="urn:microsoft.com/office/officeart/2008/layout/PictureStrips"/>
    <dgm:cxn modelId="{9B77777C-63B1-4743-9256-233E9D741205}" type="presParOf" srcId="{DC994601-8A47-4193-987E-2287751B60BC}" destId="{2C1BCEC9-5E67-4C83-B0D7-53B13AB83CCC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63D58C-3CD8-485A-BEA9-538079AC407B}">
      <dsp:nvSpPr>
        <dsp:cNvPr id="0" name=""/>
        <dsp:cNvSpPr/>
      </dsp:nvSpPr>
      <dsp:spPr>
        <a:xfrm>
          <a:off x="1123654" y="360"/>
          <a:ext cx="1853014" cy="11118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/>
            <a:t>Movimiento bottom-up con patrocinio, no imposición. </a:t>
          </a:r>
          <a:endParaRPr lang="es-419" sz="1200" kern="1200"/>
        </a:p>
      </dsp:txBody>
      <dsp:txXfrm>
        <a:off x="1123654" y="360"/>
        <a:ext cx="1853014" cy="1111808"/>
      </dsp:txXfrm>
    </dsp:sp>
    <dsp:sp modelId="{0E303005-106A-412C-987B-84980C2B386C}">
      <dsp:nvSpPr>
        <dsp:cNvPr id="0" name=""/>
        <dsp:cNvSpPr/>
      </dsp:nvSpPr>
      <dsp:spPr>
        <a:xfrm>
          <a:off x="3161970" y="360"/>
          <a:ext cx="1853014" cy="11118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Voluntariedad, experimentos locales, no interferencia y responsabilidad por resultados: libertad con presión de desempeño real.  </a:t>
          </a:r>
          <a:endParaRPr lang="es-419" sz="1200" kern="1200" dirty="0"/>
        </a:p>
      </dsp:txBody>
      <dsp:txXfrm>
        <a:off x="3161970" y="360"/>
        <a:ext cx="1853014" cy="1111808"/>
      </dsp:txXfrm>
    </dsp:sp>
    <dsp:sp modelId="{A8CE32C3-7787-4CAB-A060-C7884B99C45A}">
      <dsp:nvSpPr>
        <dsp:cNvPr id="0" name=""/>
        <dsp:cNvSpPr/>
      </dsp:nvSpPr>
      <dsp:spPr>
        <a:xfrm>
          <a:off x="5200286" y="360"/>
          <a:ext cx="1853014" cy="11118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Codificación de aprendizajes en la biblioteca de prácticas (MAPPEDIA) creada por operadores y supervisores, no por staff o consultores.</a:t>
          </a:r>
          <a:endParaRPr lang="es-419" sz="1200" kern="1200" dirty="0"/>
        </a:p>
      </dsp:txBody>
      <dsp:txXfrm>
        <a:off x="5200286" y="360"/>
        <a:ext cx="1853014" cy="1111808"/>
      </dsp:txXfrm>
    </dsp:sp>
    <dsp:sp modelId="{DA08AA92-116C-478E-BAE7-2065E3033E18}">
      <dsp:nvSpPr>
        <dsp:cNvPr id="0" name=""/>
        <dsp:cNvSpPr/>
      </dsp:nvSpPr>
      <dsp:spPr>
        <a:xfrm>
          <a:off x="7238602" y="360"/>
          <a:ext cx="1853014" cy="11118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Escalado prudente (seis plantas, 5 años) y apoyo liviano (equipo MAPP)</a:t>
          </a:r>
          <a:endParaRPr lang="es-419" sz="1200" kern="1200" dirty="0"/>
        </a:p>
      </dsp:txBody>
      <dsp:txXfrm>
        <a:off x="7238602" y="360"/>
        <a:ext cx="1853014" cy="11118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FC33D9-B3DA-4E77-8F99-DDBD89DF28F4}">
      <dsp:nvSpPr>
        <dsp:cNvPr id="0" name=""/>
        <dsp:cNvSpPr/>
      </dsp:nvSpPr>
      <dsp:spPr>
        <a:xfrm rot="10800000">
          <a:off x="2343699" y="499"/>
          <a:ext cx="8145644" cy="1167907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5015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300" b="0" kern="1200" dirty="0" err="1"/>
            <a:t>Semco</a:t>
          </a:r>
          <a:r>
            <a:rPr lang="es-419" sz="2300" b="0" kern="1200" dirty="0"/>
            <a:t> (Brasil) Equipos autogestionados, las personas definen sus horarios y niveles de pago, contratan y evalúan a sus jefes y burocracia mínima. (2000)</a:t>
          </a:r>
        </a:p>
      </dsp:txBody>
      <dsp:txXfrm rot="10800000">
        <a:off x="2635676" y="499"/>
        <a:ext cx="7853667" cy="1167907"/>
      </dsp:txXfrm>
    </dsp:sp>
    <dsp:sp modelId="{CA31C82B-C2FF-4AB3-ADE4-412515F56125}">
      <dsp:nvSpPr>
        <dsp:cNvPr id="0" name=""/>
        <dsp:cNvSpPr/>
      </dsp:nvSpPr>
      <dsp:spPr>
        <a:xfrm>
          <a:off x="1759745" y="499"/>
          <a:ext cx="1167907" cy="116790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DCFD05-030C-4F86-96DE-E4B708A2A8EE}">
      <dsp:nvSpPr>
        <dsp:cNvPr id="0" name=""/>
        <dsp:cNvSpPr/>
      </dsp:nvSpPr>
      <dsp:spPr>
        <a:xfrm rot="10800000">
          <a:off x="2343699" y="1460383"/>
          <a:ext cx="8145644" cy="1167907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5015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 err="1"/>
            <a:t>Haier</a:t>
          </a:r>
          <a:r>
            <a:rPr lang="es-ES" sz="2300" kern="1200" dirty="0"/>
            <a:t> (China).  Ajustaron su </a:t>
          </a:r>
          <a:r>
            <a:rPr lang="es-ES" sz="2300" b="0" kern="1200" dirty="0"/>
            <a:t>ecosistema de microempresas con enfoque en usuarios y más autonomía. (2018)</a:t>
          </a:r>
          <a:endParaRPr lang="es-419" sz="2300" b="0" kern="1200" dirty="0"/>
        </a:p>
      </dsp:txBody>
      <dsp:txXfrm rot="10800000">
        <a:off x="2635676" y="1460383"/>
        <a:ext cx="7853667" cy="1167907"/>
      </dsp:txXfrm>
    </dsp:sp>
    <dsp:sp modelId="{0F989A36-D193-47E3-A19C-1374DBC38B1C}">
      <dsp:nvSpPr>
        <dsp:cNvPr id="0" name=""/>
        <dsp:cNvSpPr/>
      </dsp:nvSpPr>
      <dsp:spPr>
        <a:xfrm>
          <a:off x="1759745" y="1460383"/>
          <a:ext cx="1167907" cy="1167907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111000" r="-111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89AC38-DF3F-4859-9AAC-E2A836D84805}">
      <dsp:nvSpPr>
        <dsp:cNvPr id="0" name=""/>
        <dsp:cNvSpPr/>
      </dsp:nvSpPr>
      <dsp:spPr>
        <a:xfrm rot="10800000">
          <a:off x="2343699" y="2920267"/>
          <a:ext cx="8145644" cy="1167907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5015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Inspirados en </a:t>
          </a:r>
          <a:r>
            <a:rPr lang="es-ES" sz="2300" kern="1200" dirty="0" err="1"/>
            <a:t>Humanocracy</a:t>
          </a:r>
          <a:r>
            <a:rPr lang="es-ES" sz="2300" kern="1200" dirty="0"/>
            <a:t>, recortaron capas directivas y reorganizó 5.000–6.000 equipos autodirigidos en ciclos de 90 días para reducir burocracia y acelerar decisiones.(2024)</a:t>
          </a:r>
          <a:endParaRPr lang="es-419" sz="2300" kern="1200" dirty="0"/>
        </a:p>
      </dsp:txBody>
      <dsp:txXfrm rot="10800000">
        <a:off x="2635676" y="2920267"/>
        <a:ext cx="7853667" cy="1167907"/>
      </dsp:txXfrm>
    </dsp:sp>
    <dsp:sp modelId="{301869D7-FEBD-4411-BBF8-071CD86B8E6E}">
      <dsp:nvSpPr>
        <dsp:cNvPr id="0" name=""/>
        <dsp:cNvSpPr/>
      </dsp:nvSpPr>
      <dsp:spPr>
        <a:xfrm>
          <a:off x="1759745" y="2920267"/>
          <a:ext cx="1167907" cy="116790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0A6A49-FDAA-4867-94E6-F5757CC16EE7}">
      <dsp:nvSpPr>
        <dsp:cNvPr id="0" name=""/>
        <dsp:cNvSpPr/>
      </dsp:nvSpPr>
      <dsp:spPr>
        <a:xfrm>
          <a:off x="262117" y="887856"/>
          <a:ext cx="6177849" cy="193057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7645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i="0" kern="1200" dirty="0"/>
            <a:t>Impacto potencial del Cuadro de Mando Integral (CMI) como herramienta para mejorar las tasas de rotación de personal en el </a:t>
          </a:r>
          <a:r>
            <a:rPr lang="es-ES" sz="2000" b="1" i="0" kern="1200" dirty="0"/>
            <a:t>Hospital </a:t>
          </a:r>
          <a:r>
            <a:rPr lang="es-ES" sz="2000" b="1" i="0" kern="1200" dirty="0" err="1"/>
            <a:t>Bethlehem</a:t>
          </a:r>
          <a:r>
            <a:rPr lang="es-ES" sz="2000" b="1" i="0" kern="1200" dirty="0"/>
            <a:t> Garden </a:t>
          </a:r>
          <a:r>
            <a:rPr lang="es-ES" sz="1600" b="0" i="0" kern="1200" dirty="0"/>
            <a:t>de Tokio (Japón) y que permitió examinar estas tasas antes y después de la implementación del CMI.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600" b="0" i="0" kern="1200" dirty="0"/>
            <a:t>https://pmc.ncbi.nlm.nih.gov/articles/PMC11668805</a:t>
          </a:r>
          <a:endParaRPr lang="es-ES" sz="1600" b="0" i="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419" sz="1600" kern="1200" dirty="0"/>
        </a:p>
      </dsp:txBody>
      <dsp:txXfrm>
        <a:off x="262117" y="887856"/>
        <a:ext cx="6177849" cy="1930577"/>
      </dsp:txXfrm>
    </dsp:sp>
    <dsp:sp modelId="{1A6FE71B-1DFE-4E2A-B080-D7D47DBA0DA8}">
      <dsp:nvSpPr>
        <dsp:cNvPr id="0" name=""/>
        <dsp:cNvSpPr/>
      </dsp:nvSpPr>
      <dsp:spPr>
        <a:xfrm>
          <a:off x="4707" y="608995"/>
          <a:ext cx="1351404" cy="2027106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50000" r="-5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9BCEE6-03DA-4951-BD32-D58A67FAFDD6}">
      <dsp:nvSpPr>
        <dsp:cNvPr id="0" name=""/>
        <dsp:cNvSpPr/>
      </dsp:nvSpPr>
      <dsp:spPr>
        <a:xfrm>
          <a:off x="6983689" y="887856"/>
          <a:ext cx="6177849" cy="193057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7645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b="0" i="0" kern="1200" dirty="0"/>
            <a:t>Desarrollo de un sistema de medición del desempeño para mejorar los servicios de salud de la organización a través de un mapa estratégico basado en las cuatro perspectivas del marco del cuadro de mando integral.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700" b="0" i="0" kern="1200" dirty="0"/>
            <a:t>https://store.hbr.org/product/the-public-medical-authority-leveraging-a-balanced-scorecard-and-strategy-map/W37852</a:t>
          </a:r>
          <a:endParaRPr lang="es-419" sz="1700" kern="1200" dirty="0"/>
        </a:p>
      </dsp:txBody>
      <dsp:txXfrm>
        <a:off x="6983689" y="887856"/>
        <a:ext cx="6177849" cy="1930577"/>
      </dsp:txXfrm>
    </dsp:sp>
    <dsp:sp modelId="{6FCC6360-D93C-40EB-9C5A-64944C3DEC35}">
      <dsp:nvSpPr>
        <dsp:cNvPr id="0" name=""/>
        <dsp:cNvSpPr/>
      </dsp:nvSpPr>
      <dsp:spPr>
        <a:xfrm>
          <a:off x="6726279" y="608995"/>
          <a:ext cx="1351404" cy="2027106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l="-100000" r="-10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54039D-3B6A-4A9A-ABE5-05F56E8C206C}">
      <dsp:nvSpPr>
        <dsp:cNvPr id="0" name=""/>
        <dsp:cNvSpPr/>
      </dsp:nvSpPr>
      <dsp:spPr>
        <a:xfrm>
          <a:off x="3622903" y="3318239"/>
          <a:ext cx="6177849" cy="193057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7645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0" i="0" kern="1200" dirty="0"/>
            <a:t>Desarrollo de un Mapa Estratégico y un Cuadro de Mando Integral (CMI) para articular y evaluar el modelo de negocio de </a:t>
          </a:r>
          <a:r>
            <a:rPr lang="es-ES" sz="2000" b="1" i="0" kern="1200" dirty="0"/>
            <a:t>Revlon India</a:t>
          </a:r>
          <a:r>
            <a:rPr lang="es-ES" sz="1400" b="0" i="0" kern="1200" dirty="0"/>
            <a:t>. Esto reveló una disyuntiva significativa entre las operaciones online y offline de la empresa. Las preguntas que buscaban responder fueron: ¿Debería la empresa priorizar las operaciones online o offline? ¿Debería integrarlas o diferenciarlas? ¿Y cómo podría utilizarse el CMI para probar posibles soluciones?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400" b="0" i="0" kern="1200" dirty="0"/>
            <a:t>https://www.hbs.edu/faculty/Pages/item.aspx?num=66031</a:t>
          </a:r>
          <a:endParaRPr lang="es-419" sz="1400" kern="1200" dirty="0"/>
        </a:p>
      </dsp:txBody>
      <dsp:txXfrm>
        <a:off x="3622903" y="3318239"/>
        <a:ext cx="6177849" cy="1930577"/>
      </dsp:txXfrm>
    </dsp:sp>
    <dsp:sp modelId="{2C1BCEC9-5E67-4C83-B0D7-53B13AB83CCC}">
      <dsp:nvSpPr>
        <dsp:cNvPr id="0" name=""/>
        <dsp:cNvSpPr/>
      </dsp:nvSpPr>
      <dsp:spPr>
        <a:xfrm>
          <a:off x="3365493" y="3039378"/>
          <a:ext cx="1351404" cy="20271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0" r="-7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40E16BF-FC11-5C4C-B6E8-B149DD7653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36B0671-A2D4-2F43-9AE1-010415B94F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A10675-EB32-8243-A8A2-13523113CDBB}" type="datetimeFigureOut">
              <a:rPr lang="es-ES_tradnl" smtClean="0"/>
              <a:t>05/09/2025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8767C2-F0ED-F34A-B5DE-F8FCAA00E02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05D0DAB-2801-1C4A-831B-6DD67D8DD5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DC032-80BB-074C-BBC7-9F71856CA8E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38984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10721F-E703-6E45-8B16-A38962066249}" type="datetimeFigureOut">
              <a:rPr lang="es-ES_tradnl" smtClean="0"/>
              <a:t>05/09/2025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10CD98-9B11-7740-959F-FF52FFBFF03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80956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s-CO" altLang="es-CO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Strategos</a:t>
            </a:r>
            <a:r>
              <a:rPr lang="es-CO" altLang="es-CO" dirty="0">
                <a:solidFill>
                  <a:srgbClr val="000000"/>
                </a:solidFill>
                <a:latin typeface="Times New Roman" panose="02020603050405020304" pitchFamily="18" charset="0"/>
              </a:rPr>
              <a:t> significa “un general”, la que su vez deriva de raíces que significan “ejército” y “acaudillar” </a:t>
            </a:r>
            <a:endParaRPr lang="es-CO" altLang="es-CO" dirty="0"/>
          </a:p>
          <a:p>
            <a:endParaRPr lang="es-CO" altLang="es-CO" dirty="0"/>
          </a:p>
        </p:txBody>
      </p:sp>
      <p:sp>
        <p:nvSpPr>
          <p:cNvPr id="8196" name="Marcador de número de diapositiva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B2203454-9508-4143-86FD-CD1825D7D6A3}" type="slidenum">
              <a:rPr lang="es-ES" altLang="es-CO" smtClean="0"/>
              <a:pPr/>
              <a:t>6</a:t>
            </a:fld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1546096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0CD98-9B11-7740-959F-FF52FFBFF034}" type="slidenum">
              <a:rPr lang="es-ES_tradnl" smtClean="0"/>
              <a:t>79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51717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dirty="0"/>
              <a:t>https://www.youtube.com/watch?v=pznVdDBtiZk&amp;ab_channel=Findasense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0CD98-9B11-7740-959F-FF52FFBFF034}" type="slidenum">
              <a:rPr lang="es-ES_tradnl" smtClean="0"/>
              <a:t>82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41319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Marcador de imagen de diapositiva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Marcador de notas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s-CO" altLang="es-CO">
                <a:solidFill>
                  <a:srgbClr val="000000"/>
                </a:solidFill>
                <a:latin typeface="Times New Roman" panose="02020603050405020304" pitchFamily="18" charset="0"/>
              </a:rPr>
              <a:t>la creación de valor para todos sus grupos de interés, alcance multimercado determinado por su portafolio, evaluación del entorno y finalmente énfasis en cómo la empresa dirige las actividades y negocios que se encuentran dentro de la jerarquía corporativa. </a:t>
            </a:r>
            <a:endParaRPr lang="es-CO" altLang="es-CO"/>
          </a:p>
          <a:p>
            <a:endParaRPr lang="es-CO" altLang="es-CO"/>
          </a:p>
        </p:txBody>
      </p:sp>
      <p:sp>
        <p:nvSpPr>
          <p:cNvPr id="18436" name="Marcador de número de diapositiva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D9AC4361-81FA-43DA-B056-29DC0D2709AC}" type="slidenum">
              <a:rPr lang="es-ES" altLang="es-CO" smtClean="0"/>
              <a:pPr/>
              <a:t>8</a:t>
            </a:fld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878934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0CD98-9B11-7740-959F-FF52FFBFF034}" type="slidenum">
              <a:rPr lang="es-ES_tradnl" smtClean="0"/>
              <a:t>14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23886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0CD98-9B11-7740-959F-FF52FFBFF034}" type="slidenum">
              <a:rPr lang="es-ES_tradnl" smtClean="0"/>
              <a:t>15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0479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Barreras de las que dependen las amenazas/posibilidades: economía de escala,  diferenciación, requerimiento de capital, acceso a canales de distribución o las ventajas de los costos independientes.</a:t>
            </a:r>
          </a:p>
          <a:p>
            <a:endParaRPr lang="es-419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0CD98-9B11-7740-959F-FF52FFBFF034}" type="slidenum">
              <a:rPr lang="es-ES_tradnl" smtClean="0"/>
              <a:t>20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17406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Barreras de las que dependen las amenazas/posibilidades: economía de escala,  diferenciación, requerimiento de capital, acceso a canales de distribución o las ventajas de los costos independientes.</a:t>
            </a:r>
          </a:p>
          <a:p>
            <a:endParaRPr lang="es-419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0CD98-9B11-7740-959F-FF52FFBFF034}" type="slidenum">
              <a:rPr lang="es-ES_tradnl" smtClean="0"/>
              <a:t>22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84254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Barreras de las que dependen las amenazas/posibilidades: economía de escala,  diferenciación, requerimiento de capital, acceso a canales de distribución o las ventajas de los costos independientes.</a:t>
            </a:r>
          </a:p>
          <a:p>
            <a:endParaRPr lang="es-419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0CD98-9B11-7740-959F-FF52FFBFF034}" type="slidenum">
              <a:rPr lang="es-ES_tradnl" smtClean="0"/>
              <a:t>25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13221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youtube.com/</a:t>
            </a:r>
            <a:r>
              <a:rPr lang="en-US" dirty="0" err="1"/>
              <a:t>watch?v</a:t>
            </a:r>
            <a:r>
              <a:rPr lang="en-US" dirty="0"/>
              <a:t>=NHIgcR7SBpk</a:t>
            </a:r>
          </a:p>
          <a:p>
            <a:r>
              <a:rPr lang="es-419" dirty="0"/>
              <a:t>https://www.infodron.es/texto-diario/mostrar/4799369/embention-asocia-amazon-apoyar-programa-entrega-drones-prime-air</a:t>
            </a:r>
          </a:p>
          <a:p>
            <a:endParaRPr lang="es-419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0CD98-9B11-7740-959F-FF52FFBFF034}" type="slidenum">
              <a:rPr lang="es-ES_tradnl" smtClean="0"/>
              <a:t>41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42400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dirty="0"/>
              <a:t>Ricardo </a:t>
            </a:r>
            <a:r>
              <a:rPr lang="es-419" dirty="0" err="1"/>
              <a:t>Semler</a:t>
            </a:r>
            <a:r>
              <a:rPr lang="es-419" dirty="0"/>
              <a:t>, SEMCO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0CD98-9B11-7740-959F-FF52FFBFF034}" type="slidenum">
              <a:rPr lang="es-ES_tradnl" smtClean="0"/>
              <a:t>49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2066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Medellí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596E66B-05E0-5444-8A9C-D3EB1F16D4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6438" y="5237018"/>
            <a:ext cx="5568950" cy="1233055"/>
          </a:xfrm>
        </p:spPr>
        <p:txBody>
          <a:bodyPr>
            <a:noAutofit/>
          </a:bodyPr>
          <a:lstStyle>
            <a:lvl1pPr marL="0" indent="0">
              <a:buNone/>
              <a:defRPr sz="4000" b="1" i="0" spc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s-ES" dirty="0"/>
              <a:t>TÍTULO UNIVERSIDAD PONTIFICIA BOLIVARIANA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72EAC24B-8E5A-8243-AE31-3EF52762FF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6438" y="6580477"/>
            <a:ext cx="5568950" cy="706437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s-ES" dirty="0"/>
              <a:t>Subtítulo Medellín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38272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egio Medellí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0889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egio-texto e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C6558C-9957-AE48-B09C-A4407EA0C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703" y="1364409"/>
            <a:ext cx="6086061" cy="1502305"/>
          </a:xfrm>
        </p:spPr>
        <p:txBody>
          <a:bodyPr>
            <a:normAutofit/>
          </a:bodyPr>
          <a:lstStyle>
            <a:lvl1pPr>
              <a:defRPr sz="40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0D30D66-9919-7345-8589-FCCA190222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000" y="3173413"/>
            <a:ext cx="6086475" cy="3657600"/>
          </a:xfrm>
        </p:spPr>
        <p:txBody>
          <a:bodyPr>
            <a:normAutofit/>
          </a:bodyPr>
          <a:lstStyle>
            <a:lvl1pPr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17955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ersonas Medellí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71135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Medellí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43981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gra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4C6B46-AE0A-2242-9732-D30BEEE45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703" y="1364409"/>
            <a:ext cx="6086061" cy="1502305"/>
          </a:xfrm>
        </p:spPr>
        <p:txBody>
          <a:bodyPr>
            <a:normAutofit/>
          </a:bodyPr>
          <a:lstStyle>
            <a:lvl1pPr>
              <a:defRPr sz="40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4">
            <a:extLst>
              <a:ext uri="{FF2B5EF4-FFF2-40B4-BE49-F238E27FC236}">
                <a16:creationId xmlns:a16="http://schemas.microsoft.com/office/drawing/2014/main" id="{95848E47-E960-F840-BCAE-22AFDD09C7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000" y="3173413"/>
            <a:ext cx="6086475" cy="3657600"/>
          </a:xfrm>
        </p:spPr>
        <p:txBody>
          <a:bodyPr>
            <a:normAutofit/>
          </a:bodyPr>
          <a:lstStyle>
            <a:lvl1pPr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9062195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magen Bucaraman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13449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ersonas Bucaraman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05840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s Monterí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40750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Monterí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4D7DA507-BAB2-9D4E-9E47-F7A0ED598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703" y="1364409"/>
            <a:ext cx="6086061" cy="1502305"/>
          </a:xfrm>
        </p:spPr>
        <p:txBody>
          <a:bodyPr>
            <a:normAutofit/>
          </a:bodyPr>
          <a:lstStyle>
            <a:lvl1pPr>
              <a:defRPr sz="40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4" name="Marcador de texto 4">
            <a:extLst>
              <a:ext uri="{FF2B5EF4-FFF2-40B4-BE49-F238E27FC236}">
                <a16:creationId xmlns:a16="http://schemas.microsoft.com/office/drawing/2014/main" id="{F1105376-6298-1040-BAAE-3D749FDA66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000" y="3173413"/>
            <a:ext cx="6086475" cy="3657600"/>
          </a:xfrm>
        </p:spPr>
        <p:txBody>
          <a:bodyPr>
            <a:normAutofit/>
          </a:bodyPr>
          <a:lstStyle>
            <a:lvl1pPr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462397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s Palmi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0615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Bucaraman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4902D8C-5974-7645-9CED-F972FEE3FD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6438" y="5237018"/>
            <a:ext cx="5568950" cy="1233055"/>
          </a:xfrm>
        </p:spPr>
        <p:txBody>
          <a:bodyPr>
            <a:noAutofit/>
          </a:bodyPr>
          <a:lstStyle>
            <a:lvl1pPr marL="0" indent="0">
              <a:buNone/>
              <a:defRPr sz="4000" b="1" i="0" spc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s-ES" dirty="0"/>
              <a:t>TÍTULO UNIVERSIDAD PONTIFICIA BOLIVARIANA</a:t>
            </a:r>
          </a:p>
        </p:txBody>
      </p:sp>
      <p:sp>
        <p:nvSpPr>
          <p:cNvPr id="5" name="Marcador de texto 6">
            <a:extLst>
              <a:ext uri="{FF2B5EF4-FFF2-40B4-BE49-F238E27FC236}">
                <a16:creationId xmlns:a16="http://schemas.microsoft.com/office/drawing/2014/main" id="{8716CF4F-DD12-CE44-9367-00355C6C1C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6438" y="6580477"/>
            <a:ext cx="5568950" cy="706437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s-ES" dirty="0"/>
              <a:t>Subtítulo Bucaramanga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831302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M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35102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Bu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53641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M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21539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7113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2A8EE-C8F0-4190-BDB4-8F2A1BDB0C99}" type="datetime1">
              <a:rPr lang="es-CO" smtClean="0"/>
              <a:t>5/09/2025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494349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540CF-5AE3-4473-9D0C-26DC45D69F45}" type="datetimeFigureOut">
              <a:rPr lang="es-CO" smtClean="0"/>
              <a:t>5/09/2025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47B11-8462-4607-880F-4C9F3F2108E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94831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Monterí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3">
            <a:extLst>
              <a:ext uri="{FF2B5EF4-FFF2-40B4-BE49-F238E27FC236}">
                <a16:creationId xmlns:a16="http://schemas.microsoft.com/office/drawing/2014/main" id="{E415E9DB-A2B7-C448-82DB-70C3AF6F1A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6438" y="5237018"/>
            <a:ext cx="5568950" cy="1233055"/>
          </a:xfrm>
        </p:spPr>
        <p:txBody>
          <a:bodyPr>
            <a:noAutofit/>
          </a:bodyPr>
          <a:lstStyle>
            <a:lvl1pPr marL="0" indent="0">
              <a:buNone/>
              <a:defRPr sz="4000" b="1" i="0" spc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s-ES" dirty="0"/>
              <a:t>TÍTULO UNIVERSIDAD PONTIFICIA BOLIVARIANA</a:t>
            </a: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4673C5EA-B31B-AF44-864D-09A9EB6DC4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6438" y="6580477"/>
            <a:ext cx="5568950" cy="706437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s-ES" dirty="0"/>
              <a:t>Subtítulo Montería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66741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Palmi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3">
            <a:extLst>
              <a:ext uri="{FF2B5EF4-FFF2-40B4-BE49-F238E27FC236}">
                <a16:creationId xmlns:a16="http://schemas.microsoft.com/office/drawing/2014/main" id="{ACD3065D-D187-F24F-802B-82D917750B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6438" y="5237018"/>
            <a:ext cx="5568950" cy="1233055"/>
          </a:xfrm>
        </p:spPr>
        <p:txBody>
          <a:bodyPr>
            <a:noAutofit/>
          </a:bodyPr>
          <a:lstStyle>
            <a:lvl1pPr marL="0" indent="0">
              <a:buNone/>
              <a:defRPr sz="4000" b="1" i="0" spc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s-ES" dirty="0"/>
              <a:t>TÍTULO UNIVERSIDAD PONTIFICIA BOLIVARIANA</a:t>
            </a: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A2D5DE44-AD08-DB48-B4DE-6FC84952E4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6438" y="6580477"/>
            <a:ext cx="5568950" cy="706437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s-ES" dirty="0"/>
              <a:t>Subtítulo Palmira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45803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1F73B532-45B4-2C46-A8D5-63C800784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72" y="1364409"/>
            <a:ext cx="10833678" cy="1502305"/>
          </a:xfrm>
        </p:spPr>
        <p:txBody>
          <a:bodyPr>
            <a:normAutofit/>
          </a:bodyPr>
          <a:lstStyle>
            <a:lvl1pPr>
              <a:defRPr sz="40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3CB2CCC8-6A51-0448-B720-4D06071CFD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8872" y="3282950"/>
            <a:ext cx="10833677" cy="2701925"/>
          </a:xfrm>
        </p:spPr>
        <p:txBody>
          <a:bodyPr>
            <a:normAutofit/>
          </a:bodyPr>
          <a:lstStyle>
            <a:lvl1pPr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79873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-texto-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73F491-1BDC-0443-9398-BE5406EAC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703" y="1364409"/>
            <a:ext cx="12763952" cy="1502305"/>
          </a:xfrm>
        </p:spPr>
        <p:txBody>
          <a:bodyPr>
            <a:normAutofit/>
          </a:bodyPr>
          <a:lstStyle>
            <a:lvl1pPr>
              <a:defRPr sz="40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7058790-96AD-CA4D-A66F-9786E6AA40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000" y="3297238"/>
            <a:ext cx="6848475" cy="363061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4DDFD31F-1FED-CC47-939B-20E7A96EEED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564438" y="3241675"/>
            <a:ext cx="5707062" cy="3686175"/>
          </a:xfrm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36433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multi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3E924A9-CAF5-9B4B-98E0-85F673CB3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581" y="602410"/>
            <a:ext cx="10833678" cy="1254100"/>
          </a:xfrm>
        </p:spPr>
        <p:txBody>
          <a:bodyPr>
            <a:normAutofit/>
          </a:bodyPr>
          <a:lstStyle>
            <a:lvl1pPr>
              <a:defRPr sz="40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5" name="Marcador de medios 4">
            <a:extLst>
              <a:ext uri="{FF2B5EF4-FFF2-40B4-BE49-F238E27FC236}">
                <a16:creationId xmlns:a16="http://schemas.microsoft.com/office/drawing/2014/main" id="{BEF3CE8C-793C-1145-84DD-7B818CE544BC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706438" y="2104714"/>
            <a:ext cx="10833100" cy="4642161"/>
          </a:xfrm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7089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-gráfico-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9F673202-8B18-514D-9685-8D97863D7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703" y="1516814"/>
            <a:ext cx="11835698" cy="1502305"/>
          </a:xfrm>
        </p:spPr>
        <p:txBody>
          <a:bodyPr>
            <a:normAutofit/>
          </a:bodyPr>
          <a:lstStyle>
            <a:lvl1pPr>
              <a:defRPr sz="40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5" name="Marcador de tabla 4">
            <a:extLst>
              <a:ext uri="{FF2B5EF4-FFF2-40B4-BE49-F238E27FC236}">
                <a16:creationId xmlns:a16="http://schemas.microsoft.com/office/drawing/2014/main" id="{6450A7A0-43E0-1440-B983-790CAD8F434B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08702" y="3394080"/>
            <a:ext cx="4285547" cy="3367088"/>
          </a:xfrm>
        </p:spPr>
        <p:txBody>
          <a:bodyPr/>
          <a:lstStyle/>
          <a:p>
            <a:endParaRPr lang="es-CO"/>
          </a:p>
        </p:txBody>
      </p:sp>
      <p:sp>
        <p:nvSpPr>
          <p:cNvPr id="7" name="Marcador de gráfico 6">
            <a:extLst>
              <a:ext uri="{FF2B5EF4-FFF2-40B4-BE49-F238E27FC236}">
                <a16:creationId xmlns:a16="http://schemas.microsoft.com/office/drawing/2014/main" id="{BD301C88-2BAD-5147-A445-06CFDF36B11C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5043488" y="3407935"/>
            <a:ext cx="3698875" cy="3367088"/>
          </a:xfrm>
        </p:spPr>
        <p:txBody>
          <a:bodyPr/>
          <a:lstStyle/>
          <a:p>
            <a:endParaRPr lang="es-CO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EE5037AD-8243-C146-BBB8-4B269A3DE6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964613" y="3407935"/>
            <a:ext cx="3379787" cy="33670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80651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egio Marini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5864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2037" y="325319"/>
            <a:ext cx="12800194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2038" y="1980552"/>
            <a:ext cx="12800194" cy="4725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273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5" r:id="rId2"/>
    <p:sldLayoutId id="2147483694" r:id="rId3"/>
    <p:sldLayoutId id="2147483695" r:id="rId4"/>
    <p:sldLayoutId id="2147483674" r:id="rId5"/>
    <p:sldLayoutId id="2147483696" r:id="rId6"/>
    <p:sldLayoutId id="2147483698" r:id="rId7"/>
    <p:sldLayoutId id="2147483697" r:id="rId8"/>
    <p:sldLayoutId id="2147483691" r:id="rId9"/>
    <p:sldLayoutId id="2147483687" r:id="rId10"/>
    <p:sldLayoutId id="2147483690" r:id="rId11"/>
    <p:sldLayoutId id="2147483692" r:id="rId12"/>
    <p:sldLayoutId id="2147483689" r:id="rId13"/>
    <p:sldLayoutId id="2147483688" r:id="rId14"/>
    <p:sldLayoutId id="2147483693" r:id="rId15"/>
    <p:sldLayoutId id="2147483679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8" r:id="rId24"/>
    <p:sldLayoutId id="2147483709" r:id="rId25"/>
  </p:sldLayoutIdLst>
  <p:hf hdr="0" ftr="0" dt="0"/>
  <p:txStyles>
    <p:titleStyle>
      <a:lvl1pPr algn="l" defTabSz="1036290" rtl="0" eaLnBrk="1" latinLnBrk="0" hangingPunct="1">
        <a:lnSpc>
          <a:spcPct val="90000"/>
        </a:lnSpc>
        <a:spcBef>
          <a:spcPct val="0"/>
        </a:spcBef>
        <a:buNone/>
        <a:defRPr sz="4987" kern="1200">
          <a:solidFill>
            <a:schemeClr val="tx1">
              <a:lumMod val="75000"/>
              <a:lumOff val="25000"/>
            </a:schemeClr>
          </a:solidFill>
          <a:latin typeface="Flama Condensed Light" panose="02000000000000000000" pitchFamily="50" charset="0"/>
          <a:ea typeface="+mj-ea"/>
          <a:cs typeface="+mj-cs"/>
        </a:defRPr>
      </a:lvl1pPr>
    </p:titleStyle>
    <p:bodyStyle>
      <a:lvl1pPr marL="259072" indent="-259072" algn="l" defTabSz="1036290" rtl="0" eaLnBrk="1" latinLnBrk="0" hangingPunct="1">
        <a:lnSpc>
          <a:spcPct val="90000"/>
        </a:lnSpc>
        <a:spcBef>
          <a:spcPts val="1133"/>
        </a:spcBef>
        <a:buFont typeface="Arial" panose="020B0604020202020204" pitchFamily="34" charset="0"/>
        <a:buChar char="•"/>
        <a:defRPr sz="3173" kern="1200">
          <a:solidFill>
            <a:schemeClr val="tx1">
              <a:lumMod val="75000"/>
              <a:lumOff val="25000"/>
            </a:schemeClr>
          </a:solidFill>
          <a:latin typeface="Flama Condensed Light" panose="02000000000000000000" pitchFamily="50" charset="0"/>
          <a:ea typeface="+mn-ea"/>
          <a:cs typeface="+mn-cs"/>
        </a:defRPr>
      </a:lvl1pPr>
      <a:lvl2pPr marL="777217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720" kern="1200">
          <a:solidFill>
            <a:schemeClr val="tx1">
              <a:lumMod val="75000"/>
              <a:lumOff val="25000"/>
            </a:schemeClr>
          </a:solidFill>
          <a:latin typeface="Flama Condensed Light" panose="02000000000000000000" pitchFamily="50" charset="0"/>
          <a:ea typeface="+mn-ea"/>
          <a:cs typeface="+mn-cs"/>
        </a:defRPr>
      </a:lvl2pPr>
      <a:lvl3pPr marL="1295362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267" kern="1200">
          <a:solidFill>
            <a:schemeClr val="tx1">
              <a:lumMod val="75000"/>
              <a:lumOff val="25000"/>
            </a:schemeClr>
          </a:solidFill>
          <a:latin typeface="Flama Condensed Light" panose="02000000000000000000" pitchFamily="50" charset="0"/>
          <a:ea typeface="+mn-ea"/>
          <a:cs typeface="+mn-cs"/>
        </a:defRPr>
      </a:lvl3pPr>
      <a:lvl4pPr marL="1813507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>
              <a:lumMod val="75000"/>
              <a:lumOff val="25000"/>
            </a:schemeClr>
          </a:solidFill>
          <a:latin typeface="Flama Condensed Light" panose="02000000000000000000" pitchFamily="50" charset="0"/>
          <a:ea typeface="+mn-ea"/>
          <a:cs typeface="+mn-cs"/>
        </a:defRPr>
      </a:lvl4pPr>
      <a:lvl5pPr marL="2331651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>
              <a:lumMod val="75000"/>
              <a:lumOff val="25000"/>
            </a:schemeClr>
          </a:solidFill>
          <a:latin typeface="Flama Condensed Light" panose="02000000000000000000" pitchFamily="50" charset="0"/>
          <a:ea typeface="+mn-ea"/>
          <a:cs typeface="+mn-cs"/>
        </a:defRPr>
      </a:lvl5pPr>
      <a:lvl6pPr marL="2849796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367941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886086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404230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1pPr>
      <a:lvl2pPr marL="518145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1036290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554434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4pPr>
      <a:lvl5pPr marL="2072579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5pPr>
      <a:lvl6pPr marL="2590724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108869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627013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145158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cesar.lopezg@upb.edu.co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9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94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95.png"/><Relationship Id="rId9" Type="http://schemas.microsoft.com/office/2007/relationships/diagramDrawing" Target="../diagrams/drawing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gif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2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2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br.org/2007/09/demystifying-strategy-the-wha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reinventingorganizationswiki.com/en/cases" TargetMode="External"/><Relationship Id="rId1" Type="http://schemas.openxmlformats.org/officeDocument/2006/relationships/slideLayout" Target="../slideLayouts/slideLayout2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uk/Corporate-Strategy-Analytic-Approach-Expansion/dp/0070021112" TargetMode="External"/><Relationship Id="rId7" Type="http://schemas.openxmlformats.org/officeDocument/2006/relationships/hyperlink" Target="https://boardmix.c/" TargetMode="External"/><Relationship Id="rId2" Type="http://schemas.openxmlformats.org/officeDocument/2006/relationships/hyperlink" Target="https://juanvaldez.com/wp-content/uploads/2025/05/Informe-Periodico-Trimestral-1Q-2025-V-1.0-F.pdf?utm_source=chatgpt.com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research-methodology.net/apple-ansoff-matrix-2/?utm_source=chatgpt.com" TargetMode="External"/><Relationship Id="rId5" Type="http://schemas.openxmlformats.org/officeDocument/2006/relationships/hyperlink" Target="https://businessmodelanalyst.com/es/ansoff-matrix-examples/#5_IKEA_Ansoff_Matrix_Example" TargetMode="External"/><Relationship Id="rId4" Type="http://schemas.openxmlformats.org/officeDocument/2006/relationships/hyperlink" Target="https://corporatefinanceinstitute.com/resources/management/ansoff-matrix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hbr.org/1992/09/the-new-society-of-organizations" TargetMode="External"/><Relationship Id="rId2" Type="http://schemas.openxmlformats.org/officeDocument/2006/relationships/hyperlink" Target="https://hbr.org/1995/01/the-information-executives-truly-need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hbr.org/1988/01/the-coming-of-the-new-organization" TargetMode="External"/><Relationship Id="rId5" Type="http://schemas.openxmlformats.org/officeDocument/2006/relationships/hyperlink" Target="https://hbr.org/1994/09/the-theory-of-the-business" TargetMode="External"/><Relationship Id="rId4" Type="http://schemas.openxmlformats.org/officeDocument/2006/relationships/hyperlink" Target="https://hbr.org/1967/01/the-effective-decision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5fuerzasdeporter.com/wp-content/uploads/2015/06/las-tres-estrategias-genericas-de-porter.png" TargetMode="External"/><Relationship Id="rId2" Type="http://schemas.openxmlformats.org/officeDocument/2006/relationships/hyperlink" Target="https://sssjournal.com/?makale_id=78422&amp;mod=makale_tr_ozet&amp;utm_source=chatgpt.com" TargetMode="External"/><Relationship Id="rId1" Type="http://schemas.openxmlformats.org/officeDocument/2006/relationships/slideLayout" Target="../slideLayouts/slideLayout2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hbr.org/1994/01/the-fall-and-rise-of-strategic-planning?language=es" TargetMode="External"/><Relationship Id="rId2" Type="http://schemas.openxmlformats.org/officeDocument/2006/relationships/hyperlink" Target="https://sms.onlinelibrary.wiley.com/doi/epdf/10.1002/smj.4250060306" TargetMode="Externa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s://hbr.org/1987/07/crafting-strategy" TargetMode="External"/><Relationship Id="rId4" Type="http://schemas.openxmlformats.org/officeDocument/2006/relationships/hyperlink" Target="https://online.hbs.edu/blog/post/emergent-vs-deliberate-strategy" TargetMode="Externa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hyperlink" Target="https://hbr.org/2009/02/moon-shots-for-management" TargetMode="External"/><Relationship Id="rId3" Type="http://schemas.openxmlformats.org/officeDocument/2006/relationships/hyperlink" Target="https://hbr.org/1990/05/the-core-competence-of-the-corporation" TargetMode="External"/><Relationship Id="rId7" Type="http://schemas.openxmlformats.org/officeDocument/2006/relationships/hyperlink" Target="https://hbr.org/webinar/2011/08/inventing-management-20" TargetMode="External"/><Relationship Id="rId12" Type="http://schemas.openxmlformats.org/officeDocument/2006/relationships/hyperlink" Target="https://hbsp.harvard.edu/product/TB0199-PDF-ENG" TargetMode="External"/><Relationship Id="rId2" Type="http://schemas.openxmlformats.org/officeDocument/2006/relationships/hyperlink" Target="https://hbr.org/2006/02/the-why-what-and-how-of-management-innovation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hbr.org/2018/11/the-end-of-bureaucracy" TargetMode="External"/><Relationship Id="rId11" Type="http://schemas.openxmlformats.org/officeDocument/2006/relationships/hyperlink" Target="https://www.wsj.com/business/bayer-cuts-bosses-recovery-plan-f3c94865" TargetMode="External"/><Relationship Id="rId5" Type="http://schemas.openxmlformats.org/officeDocument/2006/relationships/hyperlink" Target="https://hbr.org/2005/07/strategic-intent" TargetMode="External"/><Relationship Id="rId10" Type="http://schemas.openxmlformats.org/officeDocument/2006/relationships/hyperlink" Target="https://hbr.org/2011/12/first-lets-fire-all-the-managers" TargetMode="External"/><Relationship Id="rId4" Type="http://schemas.openxmlformats.org/officeDocument/2006/relationships/hyperlink" Target="http://hbr.org/1996/07/strategy-as-revolution" TargetMode="External"/><Relationship Id="rId9" Type="http://schemas.openxmlformats.org/officeDocument/2006/relationships/hyperlink" Target="https://hbr.org/2009/02/25-stretch-goals-for-managemen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hbr.org/2004/02/measuring-the-strategic-readiness-of-intangible-assets" TargetMode="External"/><Relationship Id="rId2" Type="http://schemas.openxmlformats.org/officeDocument/2006/relationships/hyperlink" Target="https://hbr.org/2008/01/mastering-the-management-system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hbr.org/2006/03/how-to-implement-a-new-strategy-without-disrupting-your-organization" TargetMode="External"/><Relationship Id="rId5" Type="http://schemas.openxmlformats.org/officeDocument/2006/relationships/hyperlink" Target="https://hbr.org/2005/07/the-balanced-scorecard-measures-that-drive-performance" TargetMode="External"/><Relationship Id="rId4" Type="http://schemas.openxmlformats.org/officeDocument/2006/relationships/hyperlink" Target="https://hbr.org/2000/09/having-trouble-with-your-strategy-then-map-it" TargetMode="Externa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3817600" cy="779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4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5" name="Imagen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5" y="2198783"/>
            <a:ext cx="9694928" cy="4595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6" name="Título 2"/>
          <p:cNvSpPr txBox="1">
            <a:spLocks noChangeArrowheads="1"/>
          </p:cNvSpPr>
          <p:nvPr/>
        </p:nvSpPr>
        <p:spPr bwMode="auto">
          <a:xfrm>
            <a:off x="2159306" y="531593"/>
            <a:ext cx="8416887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103629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s-CO" altLang="es-CO" dirty="0"/>
              <a:t>Elementos del proceso de planeación estratégica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4AB5669-4112-4628-8B0E-A3CDF20C8DD1}"/>
              </a:ext>
            </a:extLst>
          </p:cNvPr>
          <p:cNvSpPr txBox="1"/>
          <p:nvPr/>
        </p:nvSpPr>
        <p:spPr>
          <a:xfrm>
            <a:off x="8186738" y="6418168"/>
            <a:ext cx="3014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Fuente: Curso Finanzas para Ingenieros. UNAL</a:t>
            </a:r>
            <a:endParaRPr lang="es-419" sz="1200" dirty="0"/>
          </a:p>
        </p:txBody>
      </p:sp>
    </p:spTree>
    <p:extLst>
      <p:ext uri="{BB962C8B-B14F-4D97-AF65-F5344CB8AC3E}">
        <p14:creationId xmlns:p14="http://schemas.microsoft.com/office/powerpoint/2010/main" val="2146648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62567" y="311256"/>
            <a:ext cx="5809673" cy="1295400"/>
          </a:xfrm>
        </p:spPr>
        <p:txBody>
          <a:bodyPr/>
          <a:lstStyle/>
          <a:p>
            <a:r>
              <a:rPr lang="es-ES" dirty="0"/>
              <a:t>Disrupción</a:t>
            </a:r>
            <a:endParaRPr lang="es-CO" dirty="0"/>
          </a:p>
        </p:txBody>
      </p:sp>
      <p:sp>
        <p:nvSpPr>
          <p:cNvPr id="5" name="Rectángulo 4"/>
          <p:cNvSpPr/>
          <p:nvPr/>
        </p:nvSpPr>
        <p:spPr>
          <a:xfrm>
            <a:off x="7431777" y="3022222"/>
            <a:ext cx="5652306" cy="72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18145">
              <a:defRPr/>
            </a:pPr>
            <a:r>
              <a:rPr lang="es-CO" sz="2040" b="1" i="1" dirty="0">
                <a:solidFill>
                  <a:srgbClr val="222222"/>
                </a:solidFill>
                <a:latin typeface="Arial" panose="020B0604020202020204" pitchFamily="34" charset="0"/>
              </a:rPr>
              <a:t>Fuerza para destruir o transformar.</a:t>
            </a:r>
          </a:p>
          <a:p>
            <a:pPr algn="ctr" defTabSz="518145">
              <a:defRPr/>
            </a:pPr>
            <a:r>
              <a:rPr lang="es-CO" sz="2040" b="1" i="1" dirty="0">
                <a:solidFill>
                  <a:srgbClr val="222222"/>
                </a:solidFill>
                <a:latin typeface="Arial" panose="020B0604020202020204" pitchFamily="34" charset="0"/>
              </a:rPr>
              <a:t>Ocurre cada vez con más frecuencia</a:t>
            </a:r>
            <a:endParaRPr lang="es-CO" sz="2040" b="1" i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B4465B2-5700-46A6-86FD-88DEE5FEE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718" y="2818957"/>
            <a:ext cx="5840729" cy="213448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8FDF946-CAE0-48D4-BD0F-71EA6BF502FD}"/>
              </a:ext>
            </a:extLst>
          </p:cNvPr>
          <p:cNvSpPr txBox="1"/>
          <p:nvPr/>
        </p:nvSpPr>
        <p:spPr>
          <a:xfrm>
            <a:off x="8369945" y="4353278"/>
            <a:ext cx="37759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/>
              <a:t>Incertidumbre política</a:t>
            </a:r>
          </a:p>
          <a:p>
            <a:pPr algn="ctr"/>
            <a:r>
              <a:rPr lang="es-ES" dirty="0"/>
              <a:t>Pandemia</a:t>
            </a:r>
          </a:p>
          <a:p>
            <a:pPr algn="ctr"/>
            <a:r>
              <a:rPr lang="es-ES" dirty="0"/>
              <a:t>Cambios en el ecosistema competitivo</a:t>
            </a:r>
          </a:p>
          <a:p>
            <a:pPr algn="ctr"/>
            <a:r>
              <a:rPr lang="es-ES" dirty="0"/>
              <a:t>Cambio cultura de atención al cliente</a:t>
            </a:r>
          </a:p>
          <a:p>
            <a:pPr algn="ctr"/>
            <a:r>
              <a:rPr lang="es-ES" dirty="0"/>
              <a:t>Aumento en la relevancia de los datos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70787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3AE8FB7-C53B-4221-BF9A-DC07AA472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12</a:t>
            </a:fld>
            <a:endParaRPr lang="es-CO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58600B4A-E8FB-40C9-817F-7431C4E1C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668327"/>
              </p:ext>
            </p:extLst>
          </p:nvPr>
        </p:nvGraphicFramePr>
        <p:xfrm>
          <a:off x="379086" y="2543410"/>
          <a:ext cx="12801600" cy="3474720"/>
        </p:xfrm>
        <a:graphic>
          <a:graphicData uri="http://schemas.openxmlformats.org/drawingml/2006/table">
            <a:tbl>
              <a:tblPr/>
              <a:tblGrid>
                <a:gridCol w="3200400">
                  <a:extLst>
                    <a:ext uri="{9D8B030D-6E8A-4147-A177-3AD203B41FA5}">
                      <a16:colId xmlns:a16="http://schemas.microsoft.com/office/drawing/2014/main" val="2020894667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1834791405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3221536305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14169584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s-419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419"/>
                        <a:t>Enfoque predominante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419"/>
                        <a:t>Características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419"/>
                        <a:t>Representantes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425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419"/>
                        <a:t>Años 60–80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419" b="1"/>
                        <a:t>Estrategia deliberada y estructurada</a:t>
                      </a:r>
                      <a:endParaRPr lang="es-419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/>
                        <a:t>Largo plazo, ventaja sostenible, análisis competitivo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Ansoff, Porter, Drucker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124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419"/>
                        <a:t>Años 90–2000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419" b="1"/>
                        <a:t>Estrategia emergente y capacidades</a:t>
                      </a:r>
                      <a:endParaRPr lang="es-419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419"/>
                        <a:t>Aprendizaje organizacional, recursos internos, flexibilidad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419"/>
                        <a:t>Mintzberg, Hamel, Prahalad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1106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419"/>
                        <a:t>2010–hoy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419" b="1"/>
                        <a:t>Modelos adaptativos y ecosistémicos</a:t>
                      </a:r>
                      <a:endParaRPr lang="es-419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/>
                        <a:t>Incertidumbre, plataformas, innovación continua, agilidad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McGrath, </a:t>
                      </a:r>
                      <a:r>
                        <a:rPr lang="es-419" dirty="0" err="1"/>
                        <a:t>Laloux</a:t>
                      </a:r>
                      <a:r>
                        <a:rPr lang="es-419" dirty="0"/>
                        <a:t>, </a:t>
                      </a:r>
                      <a:r>
                        <a:rPr lang="es-419" dirty="0" err="1"/>
                        <a:t>Iansiti</a:t>
                      </a:r>
                      <a:endParaRPr lang="es-419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5314556"/>
                  </a:ext>
                </a:extLst>
              </a:tr>
            </a:tbl>
          </a:graphicData>
        </a:graphic>
      </p:graphicFrame>
      <p:sp>
        <p:nvSpPr>
          <p:cNvPr id="6" name="Título 1">
            <a:extLst>
              <a:ext uri="{FF2B5EF4-FFF2-40B4-BE49-F238E27FC236}">
                <a16:creationId xmlns:a16="http://schemas.microsoft.com/office/drawing/2014/main" id="{3E92143D-912D-4263-9EBF-89891F889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9425" y="311256"/>
            <a:ext cx="8142743" cy="129540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s-ES" sz="4000" dirty="0"/>
              <a:t>Evolución Estrategia Empresarial</a:t>
            </a:r>
            <a:endParaRPr lang="es-CO" sz="4000" dirty="0"/>
          </a:p>
        </p:txBody>
      </p:sp>
    </p:spTree>
    <p:extLst>
      <p:ext uri="{BB962C8B-B14F-4D97-AF65-F5344CB8AC3E}">
        <p14:creationId xmlns:p14="http://schemas.microsoft.com/office/powerpoint/2010/main" val="253899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967B54-EC79-4F5E-BD37-EBF378FEA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2" y="696059"/>
            <a:ext cx="8009597" cy="741481"/>
          </a:xfrm>
        </p:spPr>
        <p:txBody>
          <a:bodyPr>
            <a:normAutofit/>
          </a:bodyPr>
          <a:lstStyle/>
          <a:p>
            <a:r>
              <a:rPr lang="es-ES" sz="4000" dirty="0"/>
              <a:t>Actividad 1 – Panel: Análisis Artículos </a:t>
            </a:r>
            <a:endParaRPr lang="es-419" sz="40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268587-96B6-4D54-A2F0-287594027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3513" y="1980552"/>
            <a:ext cx="6828718" cy="4725048"/>
          </a:xfrm>
        </p:spPr>
        <p:txBody>
          <a:bodyPr>
            <a:normAutofit/>
          </a:bodyPr>
          <a:lstStyle/>
          <a:p>
            <a:r>
              <a:rPr lang="es-ES" sz="2400" dirty="0"/>
              <a:t>Cada grupo preparará y realizará un panel para exponer su artículo</a:t>
            </a:r>
          </a:p>
          <a:p>
            <a:r>
              <a:rPr lang="es-ES" sz="2400" dirty="0"/>
              <a:t>Se escogerá un moderador y éste se encargará de realizar las preguntas a sus compañeros. </a:t>
            </a:r>
          </a:p>
          <a:p>
            <a:r>
              <a:rPr lang="es-ES" sz="2400" dirty="0"/>
              <a:t>Las preguntas serán:</a:t>
            </a:r>
          </a:p>
          <a:p>
            <a:pPr lvl="1"/>
            <a:r>
              <a:rPr lang="es-ES" sz="2000" dirty="0"/>
              <a:t>Sobre el contenido del artículo, los aspectos claves</a:t>
            </a:r>
          </a:p>
          <a:p>
            <a:pPr lvl="1"/>
            <a:r>
              <a:rPr lang="es-ES" sz="2000" dirty="0"/>
              <a:t>Las que se entregaron para responder dentro de cada artículo</a:t>
            </a:r>
          </a:p>
          <a:p>
            <a:r>
              <a:rPr lang="es-419" sz="2400" dirty="0"/>
              <a:t>Luego abrirán espacio para preguntas o comentarios de los compañeros</a:t>
            </a:r>
          </a:p>
          <a:p>
            <a:r>
              <a:rPr lang="es-419" sz="2400" dirty="0"/>
              <a:t>Tiempo por grupo: 15 minutos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1260D42-DE37-488C-8500-D44F9F3D6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13</a:t>
            </a:fld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CC4BB26-BDC4-4C88-A681-0EDAACAF7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805" y="2686799"/>
            <a:ext cx="3830740" cy="239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34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AD06710-E3EB-4DFE-B681-4F606D4E92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>
                <a:solidFill>
                  <a:schemeClr val="tx1"/>
                </a:solidFill>
              </a:rPr>
              <a:t>Enfoques Clásicos</a:t>
            </a:r>
            <a:endParaRPr lang="es-419" dirty="0">
              <a:solidFill>
                <a:schemeClr val="tx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313FBDC-0208-471D-BC89-CF2938117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388" y="2033487"/>
            <a:ext cx="5544324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83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8F991E-D084-4522-9A51-11999AB4CC08}"/>
              </a:ext>
            </a:extLst>
          </p:cNvPr>
          <p:cNvSpPr txBox="1">
            <a:spLocks/>
          </p:cNvSpPr>
          <p:nvPr/>
        </p:nvSpPr>
        <p:spPr>
          <a:xfrm>
            <a:off x="150313" y="524198"/>
            <a:ext cx="10950724" cy="1279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j-ea"/>
                <a:cs typeface="+mj-cs"/>
              </a:defRPr>
            </a:lvl1pPr>
          </a:lstStyle>
          <a:p>
            <a:r>
              <a:rPr lang="es-ES" sz="4000" dirty="0"/>
              <a:t>Peter Drucker Publicaciones Destacadas</a:t>
            </a:r>
            <a:endParaRPr lang="es-CO" sz="40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436286D-490A-456A-A225-91B7255E1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955" y="4778294"/>
            <a:ext cx="2837706" cy="120552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E2638CD-058A-40E0-A1AB-C0DC7127F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2006" y="2495929"/>
            <a:ext cx="3477772" cy="90218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65822F9-EC70-4BEF-8B8F-6B4C20A35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1580" y="2488998"/>
            <a:ext cx="3195500" cy="104108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81315CC-9834-4690-9D71-525A7947AC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866" y="4814020"/>
            <a:ext cx="2790105" cy="114593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C44E391-E035-4EFE-BAB2-39E54B6D1F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8089" y="4860514"/>
            <a:ext cx="3216295" cy="1041087"/>
          </a:xfrm>
          <a:prstGeom prst="rect">
            <a:avLst/>
          </a:prstGeom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B6ED09E4-7524-4F19-AC74-85BB74AB97DF}"/>
              </a:ext>
            </a:extLst>
          </p:cNvPr>
          <p:cNvGrpSpPr/>
          <p:nvPr/>
        </p:nvGrpSpPr>
        <p:grpSpPr>
          <a:xfrm>
            <a:off x="921866" y="2002109"/>
            <a:ext cx="1781175" cy="2547192"/>
            <a:chOff x="8232631" y="1497024"/>
            <a:chExt cx="2076176" cy="3000810"/>
          </a:xfrm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5406FB14-5D81-46A5-81BA-0EFBD5956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32631" y="1497024"/>
              <a:ext cx="1778880" cy="2631478"/>
            </a:xfrm>
            <a:prstGeom prst="rect">
              <a:avLst/>
            </a:prstGeom>
          </p:spPr>
        </p:pic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982B4EE9-FB51-48F4-AD2F-D8B455963CF3}"/>
                </a:ext>
              </a:extLst>
            </p:cNvPr>
            <p:cNvSpPr txBox="1"/>
            <p:nvPr/>
          </p:nvSpPr>
          <p:spPr>
            <a:xfrm>
              <a:off x="9656064" y="412850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1954</a:t>
              </a:r>
              <a:endParaRPr lang="es-419" dirty="0"/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84106B07-193C-4CD5-B760-B797A7CFA4DB}"/>
              </a:ext>
            </a:extLst>
          </p:cNvPr>
          <p:cNvGrpSpPr/>
          <p:nvPr/>
        </p:nvGrpSpPr>
        <p:grpSpPr>
          <a:xfrm>
            <a:off x="6407539" y="2043509"/>
            <a:ext cx="1755122" cy="2422408"/>
            <a:chOff x="10649822" y="1563821"/>
            <a:chExt cx="1856244" cy="2676882"/>
          </a:xfrm>
        </p:grpSpPr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7F8E5E4B-CBC7-4949-AF3F-77CBDF1C9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649822" y="1563821"/>
              <a:ext cx="1614049" cy="2330447"/>
            </a:xfrm>
            <a:prstGeom prst="rect">
              <a:avLst/>
            </a:prstGeom>
          </p:spPr>
        </p:pic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C7D6CA05-A895-4871-B072-DE2C440C86FF}"/>
                </a:ext>
              </a:extLst>
            </p:cNvPr>
            <p:cNvSpPr txBox="1"/>
            <p:nvPr/>
          </p:nvSpPr>
          <p:spPr>
            <a:xfrm>
              <a:off x="11853323" y="3871371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1973</a:t>
              </a:r>
              <a:endParaRPr lang="es-419" dirty="0"/>
            </a:p>
          </p:txBody>
        </p: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93DD3E5-E037-43CF-B098-5EEC03EAF788}"/>
              </a:ext>
            </a:extLst>
          </p:cNvPr>
          <p:cNvSpPr txBox="1"/>
          <p:nvPr/>
        </p:nvSpPr>
        <p:spPr>
          <a:xfrm>
            <a:off x="2981202" y="6538177"/>
            <a:ext cx="72103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“la cultura se devora la estrategia en el desayuno”</a:t>
            </a:r>
            <a:endParaRPr lang="es-419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635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53E587-4D74-4549-A49D-E4249290C003}"/>
              </a:ext>
            </a:extLst>
          </p:cNvPr>
          <p:cNvSpPr txBox="1">
            <a:spLocks/>
          </p:cNvSpPr>
          <p:nvPr/>
        </p:nvSpPr>
        <p:spPr>
          <a:xfrm>
            <a:off x="150313" y="524198"/>
            <a:ext cx="10950724" cy="1279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j-ea"/>
                <a:cs typeface="+mj-cs"/>
              </a:defRPr>
            </a:lvl1pPr>
          </a:lstStyle>
          <a:p>
            <a:r>
              <a:rPr lang="es-ES" sz="4000" dirty="0"/>
              <a:t>Pilares del pensamiento estratégico de Drucker</a:t>
            </a:r>
            <a:endParaRPr lang="es-CO" sz="40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0530A60-EC16-4BEA-9E7B-3C540E257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2485811"/>
            <a:ext cx="12486394" cy="378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48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1B112E-06BC-4ADE-9C08-C2408595D0CD}"/>
              </a:ext>
            </a:extLst>
          </p:cNvPr>
          <p:cNvSpPr txBox="1">
            <a:spLocks/>
          </p:cNvSpPr>
          <p:nvPr/>
        </p:nvSpPr>
        <p:spPr>
          <a:xfrm>
            <a:off x="150313" y="524198"/>
            <a:ext cx="10950724" cy="1279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j-ea"/>
                <a:cs typeface="+mj-cs"/>
              </a:defRPr>
            </a:lvl1pPr>
          </a:lstStyle>
          <a:p>
            <a:r>
              <a:rPr lang="es-ES" sz="4000" dirty="0"/>
              <a:t>Conceptos para la Renovación Estratégica</a:t>
            </a:r>
            <a:endParaRPr lang="es-CO" sz="40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3E0D956-A4BA-4AE9-9865-04D057AE3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016" y="2638424"/>
            <a:ext cx="3161335" cy="328612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7C010FC-7681-4A55-B09F-C93B46ED9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571" y="2638425"/>
            <a:ext cx="3296457" cy="328612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DFC7C1B-9E43-463D-9182-10BFF40E0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4880" y="2638424"/>
            <a:ext cx="3385704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9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D766CD-F3A4-49CF-9116-FADB8E98B8FE}"/>
              </a:ext>
            </a:extLst>
          </p:cNvPr>
          <p:cNvSpPr txBox="1">
            <a:spLocks/>
          </p:cNvSpPr>
          <p:nvPr/>
        </p:nvSpPr>
        <p:spPr>
          <a:xfrm>
            <a:off x="150313" y="524198"/>
            <a:ext cx="10950724" cy="1279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j-ea"/>
                <a:cs typeface="+mj-cs"/>
              </a:defRPr>
            </a:lvl1pPr>
          </a:lstStyle>
          <a:p>
            <a:r>
              <a:rPr lang="es-ES" sz="4000" dirty="0"/>
              <a:t>Aplicación de los conceptos de Drucker</a:t>
            </a:r>
            <a:endParaRPr lang="es-CO" sz="40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E2F4F6D-F209-4DBE-8C05-C5937B379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743988"/>
            <a:ext cx="10548057" cy="496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68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12D484E-64BB-4460-8405-264BF7A7C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963" y="1634263"/>
            <a:ext cx="9218169" cy="5380899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CD99986E-5017-42B1-A884-1CB77A52FDB5}"/>
              </a:ext>
            </a:extLst>
          </p:cNvPr>
          <p:cNvSpPr txBox="1">
            <a:spLocks/>
          </p:cNvSpPr>
          <p:nvPr/>
        </p:nvSpPr>
        <p:spPr>
          <a:xfrm>
            <a:off x="150313" y="524198"/>
            <a:ext cx="10950724" cy="1279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j-ea"/>
                <a:cs typeface="+mj-cs"/>
              </a:defRPr>
            </a:lvl1pPr>
          </a:lstStyle>
          <a:p>
            <a:r>
              <a:rPr lang="es-ES" sz="4000" dirty="0"/>
              <a:t>Artículo: “</a:t>
            </a:r>
            <a:r>
              <a:rPr lang="es-ES" sz="3600" i="1" dirty="0" err="1"/>
              <a:t>The</a:t>
            </a:r>
            <a:r>
              <a:rPr lang="es-ES" sz="3600" i="1" dirty="0"/>
              <a:t> </a:t>
            </a:r>
            <a:r>
              <a:rPr lang="es-ES" sz="3600" i="1" dirty="0" err="1"/>
              <a:t>Information</a:t>
            </a:r>
            <a:r>
              <a:rPr lang="es-ES" sz="3600" i="1" dirty="0"/>
              <a:t> Executives </a:t>
            </a:r>
            <a:r>
              <a:rPr lang="es-ES" sz="3600" i="1" dirty="0" err="1"/>
              <a:t>Truly</a:t>
            </a:r>
            <a:r>
              <a:rPr lang="es-ES" sz="3600" i="1" dirty="0"/>
              <a:t> </a:t>
            </a:r>
            <a:r>
              <a:rPr lang="es-ES" sz="3600" i="1" dirty="0" err="1"/>
              <a:t>Need</a:t>
            </a:r>
            <a:r>
              <a:rPr lang="es-ES" sz="3600" i="1" dirty="0"/>
              <a:t>” </a:t>
            </a:r>
            <a:r>
              <a:rPr lang="es-ES" sz="2400" dirty="0"/>
              <a:t>1995</a:t>
            </a:r>
            <a:r>
              <a:rPr lang="es-ES" sz="4000" dirty="0"/>
              <a:t> </a:t>
            </a:r>
            <a:endParaRPr lang="es-CO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9507BBC-280A-4ADB-9FD5-4B1D811CEAFC}"/>
              </a:ext>
            </a:extLst>
          </p:cNvPr>
          <p:cNvSpPr txBox="1"/>
          <p:nvPr/>
        </p:nvSpPr>
        <p:spPr>
          <a:xfrm>
            <a:off x="327468" y="3442396"/>
            <a:ext cx="380638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/>
              <a:t>La idea principal de lo que se recomienda es: </a:t>
            </a:r>
            <a:r>
              <a:rPr lang="es-ES" sz="2000" b="1" dirty="0">
                <a:solidFill>
                  <a:schemeClr val="accent1">
                    <a:lumMod val="75000"/>
                  </a:schemeClr>
                </a:solidFill>
              </a:rPr>
              <a:t>“medir, no contar”</a:t>
            </a:r>
            <a:r>
              <a:rPr lang="es-ES" sz="2000" dirty="0"/>
              <a:t>; integrar información con las decisiones (qué parar, qué acelerar, dónde reasignar recursos).</a:t>
            </a:r>
            <a:endParaRPr lang="es-419" sz="2000" dirty="0"/>
          </a:p>
        </p:txBody>
      </p:sp>
    </p:spTree>
    <p:extLst>
      <p:ext uri="{BB962C8B-B14F-4D97-AF65-F5344CB8AC3E}">
        <p14:creationId xmlns:p14="http://schemas.microsoft.com/office/powerpoint/2010/main" val="1508215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85538E4-9A87-47A3-9BB9-DBC7242B91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84" b="7427"/>
          <a:stretch/>
        </p:blipFill>
        <p:spPr>
          <a:xfrm>
            <a:off x="666295" y="1119688"/>
            <a:ext cx="12186105" cy="567215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0E58795F-F304-48F9-AB39-E771483580D8}"/>
              </a:ext>
            </a:extLst>
          </p:cNvPr>
          <p:cNvSpPr txBox="1">
            <a:spLocks/>
          </p:cNvSpPr>
          <p:nvPr/>
        </p:nvSpPr>
        <p:spPr>
          <a:xfrm>
            <a:off x="7027333" y="3361889"/>
            <a:ext cx="4474475" cy="881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4020202020204" pitchFamily="34" charset="0"/>
                <a:ea typeface="+mj-ea"/>
                <a:cs typeface="Arial Narrow" panose="020B0604020202020204" pitchFamily="34" charset="0"/>
              </a:defRPr>
            </a:lvl1pPr>
          </a:lstStyle>
          <a:p>
            <a:pPr algn="ctr"/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Estrategias Clásicas vs Estrategias Emergentes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0EECCFD-9B27-452F-96D2-F5B4D5F05257}"/>
              </a:ext>
            </a:extLst>
          </p:cNvPr>
          <p:cNvSpPr/>
          <p:nvPr/>
        </p:nvSpPr>
        <p:spPr>
          <a:xfrm>
            <a:off x="6908799" y="4410511"/>
            <a:ext cx="45930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2000" dirty="0"/>
              <a:t>MSc. César Augusto López Gallego</a:t>
            </a:r>
          </a:p>
          <a:p>
            <a:pPr algn="r"/>
            <a:r>
              <a:rPr lang="es-ES" sz="2000" dirty="0">
                <a:hlinkClick r:id="rId3"/>
              </a:rPr>
              <a:t>cesar.lopezg@upb.edu.co</a:t>
            </a:r>
            <a:r>
              <a:rPr lang="es-E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7701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F0993A8-E175-4341-BD11-339569230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20</a:t>
            </a:fld>
            <a:endParaRPr lang="es-CO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157BEE0-547F-4D3A-B687-7A9B209D8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13" y="524198"/>
            <a:ext cx="10950724" cy="1279549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s-ES" sz="4000" dirty="0"/>
              <a:t>Enfoque de Crecimiento Corporativo </a:t>
            </a:r>
            <a:r>
              <a:rPr lang="es-ES" sz="4000" dirty="0" err="1"/>
              <a:t>H.Igor</a:t>
            </a:r>
            <a:r>
              <a:rPr lang="es-ES" sz="4000" dirty="0"/>
              <a:t> Ansoff </a:t>
            </a:r>
            <a:br>
              <a:rPr lang="es-ES" sz="4000" dirty="0"/>
            </a:br>
            <a:r>
              <a:rPr lang="es-ES" sz="2800" dirty="0"/>
              <a:t>(</a:t>
            </a:r>
            <a:r>
              <a:rPr lang="es-ES" sz="2800" dirty="0" err="1"/>
              <a:t>Strategies</a:t>
            </a:r>
            <a:r>
              <a:rPr lang="es-ES" sz="2800" dirty="0"/>
              <a:t> </a:t>
            </a:r>
            <a:r>
              <a:rPr lang="es-ES" sz="2800" dirty="0" err="1"/>
              <a:t>for</a:t>
            </a:r>
            <a:r>
              <a:rPr lang="es-ES" sz="2800" dirty="0"/>
              <a:t> </a:t>
            </a:r>
            <a:r>
              <a:rPr lang="es-ES" sz="2800" dirty="0" err="1"/>
              <a:t>Diversification</a:t>
            </a:r>
            <a:r>
              <a:rPr lang="es-ES" sz="2800" dirty="0"/>
              <a:t> HBR 1957)</a:t>
            </a:r>
            <a:endParaRPr lang="es-CO" sz="400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8196408-65D1-4DD3-A4E5-FD91AA67D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9959" y="2108045"/>
            <a:ext cx="2304402" cy="3666454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48A948B1-556B-4EFF-9F73-29AF8EBB729E}"/>
              </a:ext>
            </a:extLst>
          </p:cNvPr>
          <p:cNvSpPr txBox="1"/>
          <p:nvPr/>
        </p:nvSpPr>
        <p:spPr>
          <a:xfrm>
            <a:off x="9880445" y="5910330"/>
            <a:ext cx="1383430" cy="381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dirty="0"/>
              <a:t>1 </a:t>
            </a:r>
            <a:r>
              <a:rPr lang="es-419" dirty="0" err="1"/>
              <a:t>Dec</a:t>
            </a:r>
            <a:r>
              <a:rPr lang="es-419" dirty="0"/>
              <a:t>. 1965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F0EA9D7-A4AE-40D7-BE27-CCF0778D5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554" y="2108045"/>
            <a:ext cx="6791785" cy="335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65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903186C-164F-4E2A-91DD-40AC494153B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31C52531-C0F7-4A3B-9293-860134404F61}" type="slidenum">
              <a:rPr lang="es-CO" smtClean="0"/>
              <a:t>21</a:t>
            </a:fld>
            <a:endParaRPr lang="es-CO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E02077CF-FB8E-493E-87BE-98CAF85A2C15}"/>
              </a:ext>
            </a:extLst>
          </p:cNvPr>
          <p:cNvSpPr txBox="1">
            <a:spLocks/>
          </p:cNvSpPr>
          <p:nvPr/>
        </p:nvSpPr>
        <p:spPr>
          <a:xfrm>
            <a:off x="150313" y="524198"/>
            <a:ext cx="10950724" cy="1279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s-ES" sz="4000" dirty="0"/>
              <a:t>Elementos clave para comprender la Matriz de Ansoff </a:t>
            </a:r>
            <a:endParaRPr lang="es-CO" sz="40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BE69E78-088E-4FA1-AE71-51BD5E7F9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537" y="1803747"/>
            <a:ext cx="5057693" cy="519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47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F0993A8-E175-4341-BD11-339569230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22</a:t>
            </a:fld>
            <a:endParaRPr lang="es-CO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157BEE0-547F-4D3A-B687-7A9B209D8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13" y="524198"/>
            <a:ext cx="10950724" cy="1279549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s-ES" sz="4000" dirty="0"/>
              <a:t>La Matriz de Ansoff </a:t>
            </a:r>
            <a:endParaRPr lang="es-CO" sz="4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C981603-11C8-4CDB-B380-61E48E559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737" y="2959449"/>
            <a:ext cx="11959211" cy="385471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FC4F3A1C-73D0-4050-BCBE-3D800397AFF5}"/>
              </a:ext>
            </a:extLst>
          </p:cNvPr>
          <p:cNvSpPr txBox="1"/>
          <p:nvPr/>
        </p:nvSpPr>
        <p:spPr>
          <a:xfrm>
            <a:off x="1334697" y="1803747"/>
            <a:ext cx="114472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Cruza Producto (Actual/Nuevo) con Mercado (Actual/Nuevo). Se utiliza para comparar alternativas de crecimiento y su riesgo relativo, además de alinear recursos, portafolio y expectativas de retorno.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968559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903186C-164F-4E2A-91DD-40AC494153B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31C52531-C0F7-4A3B-9293-860134404F61}" type="slidenum">
              <a:rPr lang="es-CO" smtClean="0"/>
              <a:t>23</a:t>
            </a:fld>
            <a:endParaRPr lang="es-CO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E02077CF-FB8E-493E-87BE-98CAF85A2C15}"/>
              </a:ext>
            </a:extLst>
          </p:cNvPr>
          <p:cNvSpPr txBox="1">
            <a:spLocks/>
          </p:cNvSpPr>
          <p:nvPr/>
        </p:nvSpPr>
        <p:spPr>
          <a:xfrm>
            <a:off x="150313" y="524198"/>
            <a:ext cx="10950724" cy="1279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s-ES" sz="4000" dirty="0"/>
              <a:t>Magnitud del riesgo cuadrantes Matriz de Ansoff </a:t>
            </a:r>
            <a:endParaRPr lang="es-CO" sz="40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C48E77B-28E2-4CD8-B9FB-347B4A9B3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091" y="2057857"/>
            <a:ext cx="11843418" cy="389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884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7D4C920-99EF-4244-AEDE-5E5AB58F8F47}"/>
              </a:ext>
            </a:extLst>
          </p:cNvPr>
          <p:cNvSpPr txBox="1"/>
          <p:nvPr/>
        </p:nvSpPr>
        <p:spPr>
          <a:xfrm>
            <a:off x="2702490" y="6723640"/>
            <a:ext cx="86460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1400" dirty="0"/>
              <a:t>Fuente: https://juanvaldez.com/wp-content/uploads/2025/05/Informe-Periodico-Trimestral-1Q-2025-V-1.0-F.pdf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DCD4C6C-12F3-4BAA-8201-54BD47C0A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570" y="753297"/>
            <a:ext cx="2245956" cy="68719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46890E0-5312-4A5B-8795-BEB31BC56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82" y="753297"/>
            <a:ext cx="2285595" cy="51183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A65BBDB-84AF-46D7-9AB1-CB0D9E1FE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7071" y="1778492"/>
            <a:ext cx="10713667" cy="487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32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F0993A8-E175-4341-BD11-339569230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25</a:t>
            </a:fld>
            <a:endParaRPr lang="es-CO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157BEE0-547F-4D3A-B687-7A9B209D8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151" y="311256"/>
            <a:ext cx="10559017" cy="1279549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s-ES" sz="4000" dirty="0"/>
              <a:t>Análisis del Entorno: Las 5 Fuerzas Michel Porter </a:t>
            </a:r>
            <a:br>
              <a:rPr lang="es-ES" sz="4000" dirty="0"/>
            </a:br>
            <a:r>
              <a:rPr lang="es-ES" sz="2800" dirty="0"/>
              <a:t>(</a:t>
            </a:r>
            <a:r>
              <a:rPr lang="en-US" sz="2800" dirty="0"/>
              <a:t>How Competitive Forces Shape Strategy </a:t>
            </a:r>
            <a:r>
              <a:rPr lang="es-ES" sz="2800" dirty="0"/>
              <a:t>HBR 1979)</a:t>
            </a:r>
            <a:endParaRPr lang="es-CO" sz="40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0B6A248-4148-4D7A-82B0-C6E7DF6C3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574" y="2065126"/>
            <a:ext cx="4824484" cy="457366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F072818-2510-4882-ABB3-AD9FC1540764}"/>
              </a:ext>
            </a:extLst>
          </p:cNvPr>
          <p:cNvSpPr txBox="1"/>
          <p:nvPr/>
        </p:nvSpPr>
        <p:spPr>
          <a:xfrm>
            <a:off x="313151" y="2065126"/>
            <a:ext cx="3793423" cy="646331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s-ES" dirty="0"/>
              <a:t>Analiza la f</a:t>
            </a:r>
            <a:r>
              <a:rPr lang="es-ES" b="0" i="0" dirty="0">
                <a:solidFill>
                  <a:srgbClr val="404040"/>
                </a:solidFill>
                <a:effectLst/>
                <a:latin typeface="quote-cjk-patch"/>
              </a:rPr>
              <a:t>acilidad con que nuevas empresas pueden ingresar al mercado</a:t>
            </a:r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0105E9D-9193-4697-8AB0-BD40A70C784F}"/>
              </a:ext>
            </a:extLst>
          </p:cNvPr>
          <p:cNvSpPr txBox="1"/>
          <p:nvPr/>
        </p:nvSpPr>
        <p:spPr>
          <a:xfrm>
            <a:off x="313150" y="5002180"/>
            <a:ext cx="3793423" cy="923330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r>
              <a:rPr lang="es-ES" i="0" dirty="0">
                <a:solidFill>
                  <a:srgbClr val="404040"/>
                </a:solidFill>
                <a:effectLst/>
              </a:rPr>
              <a:t>Analiza la i</a:t>
            </a:r>
            <a:r>
              <a:rPr lang="es-ES" b="0" i="0" dirty="0">
                <a:solidFill>
                  <a:srgbClr val="404040"/>
                </a:solidFill>
                <a:effectLst/>
              </a:rPr>
              <a:t>nfluencia de los compradores para presionar a la baja de precios o exigir mejor calidad. 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9CE85A8-93E2-4D70-8D95-E75203977FC9}"/>
              </a:ext>
            </a:extLst>
          </p:cNvPr>
          <p:cNvSpPr txBox="1"/>
          <p:nvPr/>
        </p:nvSpPr>
        <p:spPr>
          <a:xfrm>
            <a:off x="8849215" y="2065126"/>
            <a:ext cx="4541108" cy="646331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r>
              <a:rPr lang="es-ES" dirty="0"/>
              <a:t>Analiza la capacidad de los proveedores para imponer precios o condiciones.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396CA57-0239-43EE-A266-F98447211EB4}"/>
              </a:ext>
            </a:extLst>
          </p:cNvPr>
          <p:cNvSpPr txBox="1"/>
          <p:nvPr/>
        </p:nvSpPr>
        <p:spPr>
          <a:xfrm>
            <a:off x="9103079" y="5044088"/>
            <a:ext cx="4287244" cy="92333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</a:lstStyle>
          <a:p>
            <a:r>
              <a:rPr lang="es-ES" dirty="0"/>
              <a:t>Analiza el riesgo de que productos/servicios de otros sectores satisfagan la misma necesidad.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987071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F0993A8-E175-4341-BD11-339569230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26</a:t>
            </a:fld>
            <a:endParaRPr lang="es-CO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157BEE0-547F-4D3A-B687-7A9B209D8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151" y="311256"/>
            <a:ext cx="10559017" cy="158017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s-ES" sz="4000" dirty="0"/>
              <a:t>Elementos de la Estrategia Propuesta por Michel Porter </a:t>
            </a:r>
            <a:br>
              <a:rPr lang="es-ES" sz="4000" dirty="0"/>
            </a:br>
            <a:r>
              <a:rPr lang="es-ES" sz="2800" dirty="0"/>
              <a:t>(</a:t>
            </a:r>
            <a:r>
              <a:rPr lang="es-ES" sz="2800" dirty="0" err="1"/>
              <a:t>what-is-strategy</a:t>
            </a:r>
            <a:r>
              <a:rPr lang="es-ES" sz="2800" dirty="0"/>
              <a:t> HBR 1996)</a:t>
            </a:r>
            <a:endParaRPr lang="es-CO" sz="4000" dirty="0"/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83B479BE-8C85-4FF4-B4B8-34B0EBE73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0" y="2529546"/>
            <a:ext cx="11705500" cy="277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96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F0993A8-E175-4341-BD11-339569230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27</a:t>
            </a:fld>
            <a:endParaRPr lang="es-CO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157BEE0-547F-4D3A-B687-7A9B209D8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151" y="311256"/>
            <a:ext cx="10559017" cy="158017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s-ES" sz="4000" dirty="0"/>
              <a:t>Elementos de la Estrategia Propuesta por Michel Porter </a:t>
            </a:r>
            <a:br>
              <a:rPr lang="es-ES" sz="4000" dirty="0"/>
            </a:br>
            <a:r>
              <a:rPr lang="es-ES" sz="2800" dirty="0"/>
              <a:t>(</a:t>
            </a:r>
            <a:r>
              <a:rPr lang="es-ES" sz="2800" dirty="0" err="1"/>
              <a:t>what-is-strategy</a:t>
            </a:r>
            <a:r>
              <a:rPr lang="es-ES" sz="2800" dirty="0"/>
              <a:t> HBR 1996)</a:t>
            </a:r>
            <a:endParaRPr lang="es-CO" sz="4000" dirty="0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88117024-84B0-4BA5-9F49-78BE0A52B295}"/>
              </a:ext>
            </a:extLst>
          </p:cNvPr>
          <p:cNvGrpSpPr/>
          <p:nvPr/>
        </p:nvGrpSpPr>
        <p:grpSpPr>
          <a:xfrm>
            <a:off x="2016691" y="1609181"/>
            <a:ext cx="8329808" cy="5640470"/>
            <a:chOff x="5624187" y="1358660"/>
            <a:chExt cx="8329808" cy="5640470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99931E90-8F2B-4C59-8EA4-B55A537FB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24187" y="1358660"/>
              <a:ext cx="8329808" cy="5640470"/>
            </a:xfrm>
            <a:prstGeom prst="rect">
              <a:avLst/>
            </a:prstGeom>
          </p:spPr>
        </p:pic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79100BB3-19A9-4C5D-B2AA-EF8799D868B7}"/>
                </a:ext>
              </a:extLst>
            </p:cNvPr>
            <p:cNvSpPr txBox="1"/>
            <p:nvPr/>
          </p:nvSpPr>
          <p:spPr>
            <a:xfrm>
              <a:off x="8548585" y="6376610"/>
              <a:ext cx="4365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Fuente: https://www.5fuerzasdeporter.com/</a:t>
              </a:r>
              <a:endParaRPr lang="es-419" dirty="0"/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6010E767-15CC-450E-85FF-A1F46AB0B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75927" y="5522241"/>
              <a:ext cx="1125831" cy="475225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181E2E41-290B-42C2-9855-222B0CDA8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73018" y="5597418"/>
              <a:ext cx="926914" cy="374607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C594E63A-F711-4B26-8DC0-C20EBBD82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25375" y="3241638"/>
              <a:ext cx="471888" cy="542087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2504000C-AD7F-42CB-9230-CA21F6C1F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9678" y="3229158"/>
              <a:ext cx="636930" cy="611452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71599A37-8385-41C4-BC51-A144FED80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327174" y="3229158"/>
              <a:ext cx="539973" cy="554567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1768B51F-458A-4767-AC82-B8CE0B35F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271786" y="5522241"/>
              <a:ext cx="864919" cy="502212"/>
            </a:xfrm>
            <a:prstGeom prst="rect">
              <a:avLst/>
            </a:prstGeom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6EFF00D1-D4E8-4701-8B5B-75365EBEC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50676" y="5358980"/>
              <a:ext cx="590580" cy="787440"/>
            </a:xfrm>
            <a:prstGeom prst="rect">
              <a:avLst/>
            </a:prstGeom>
          </p:spPr>
        </p:pic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ABD159CB-8D51-4D26-899C-DE9FA9BCF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264184" y="3176974"/>
              <a:ext cx="590885" cy="643022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B94B1636-C083-4C74-BEF1-408E57A189F6}"/>
              </a:ext>
            </a:extLst>
          </p:cNvPr>
          <p:cNvSpPr/>
          <p:nvPr/>
        </p:nvSpPr>
        <p:spPr>
          <a:xfrm>
            <a:off x="5498926" y="4997885"/>
            <a:ext cx="3095336" cy="5910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932916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F0993A8-E175-4341-BD11-339569230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28</a:t>
            </a:fld>
            <a:endParaRPr lang="es-CO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157BEE0-547F-4D3A-B687-7A9B209D8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151" y="311256"/>
            <a:ext cx="10559017" cy="158017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s-ES" sz="4000" dirty="0"/>
              <a:t>Conclusiones de la Estrategia de Porter</a:t>
            </a:r>
            <a:endParaRPr lang="es-CO" sz="4000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777F8673-FAF4-4ED6-8B73-C91A1FB76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05" y="1575743"/>
            <a:ext cx="6762610" cy="5351149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543614A8-BA4E-4E8A-8A64-E5BAFED20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915" y="3143391"/>
            <a:ext cx="6155938" cy="271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453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0DC3C7B-D56F-4164-A2F3-6C6F796C1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29</a:t>
            </a:fld>
            <a:endParaRPr lang="es-CO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5F75D55-7C73-4E31-B9F7-6E307BA8E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151" y="311256"/>
            <a:ext cx="10559017" cy="916295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s-ES" sz="4000" dirty="0"/>
              <a:t>Henry Mintzberg</a:t>
            </a:r>
            <a:endParaRPr lang="es-CO" sz="4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9376DE1-AEA8-4B31-8AEE-1196FE64FD97}"/>
              </a:ext>
            </a:extLst>
          </p:cNvPr>
          <p:cNvSpPr txBox="1"/>
          <p:nvPr/>
        </p:nvSpPr>
        <p:spPr>
          <a:xfrm>
            <a:off x="1247279" y="3113823"/>
            <a:ext cx="6694223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/>
              <a:t>Cuestionó la visión puramente deliberada y racional de la estrategia dominante en los años 70 y 80. </a:t>
            </a:r>
          </a:p>
          <a:p>
            <a:endParaRPr lang="es-ES" sz="2000" dirty="0"/>
          </a:p>
          <a:p>
            <a:r>
              <a:rPr lang="es-ES" sz="2000" dirty="0"/>
              <a:t>Su artículo </a:t>
            </a:r>
            <a:r>
              <a:rPr lang="es-ES" sz="2000" dirty="0" err="1"/>
              <a:t>Of</a:t>
            </a:r>
            <a:r>
              <a:rPr lang="es-ES" sz="2000" dirty="0"/>
              <a:t> </a:t>
            </a:r>
            <a:r>
              <a:rPr lang="es-ES" sz="2000" dirty="0" err="1"/>
              <a:t>Strategies</a:t>
            </a:r>
            <a:r>
              <a:rPr lang="es-ES" sz="2000" dirty="0"/>
              <a:t>, </a:t>
            </a:r>
            <a:r>
              <a:rPr lang="es-ES" sz="2000" dirty="0" err="1"/>
              <a:t>Deliberate</a:t>
            </a:r>
            <a:r>
              <a:rPr lang="es-ES" sz="2000" dirty="0"/>
              <a:t> and </a:t>
            </a:r>
            <a:r>
              <a:rPr lang="es-ES" sz="2000" dirty="0" err="1"/>
              <a:t>Emergent</a:t>
            </a:r>
            <a:r>
              <a:rPr lang="es-ES" sz="2000" dirty="0"/>
              <a:t>  (1985) desafió el paradigma de la planificación estratégica como único camino válido.</a:t>
            </a:r>
          </a:p>
          <a:p>
            <a:endParaRPr lang="es-ES" sz="2000" dirty="0"/>
          </a:p>
          <a:p>
            <a:r>
              <a:rPr lang="es-ES" sz="2000" dirty="0"/>
              <a:t>“Muchas organizaciones exitosas no seguían estrictamente sus planes, sino que desarrollaban patrones consistentes de acción que emergían de forma no planificada, pero eficaz. “</a:t>
            </a:r>
            <a:endParaRPr lang="es-419" sz="20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5724CBC-24C9-4415-81DD-50F5C8702AD7}"/>
              </a:ext>
            </a:extLst>
          </p:cNvPr>
          <p:cNvSpPr txBox="1"/>
          <p:nvPr/>
        </p:nvSpPr>
        <p:spPr>
          <a:xfrm>
            <a:off x="2417523" y="1878299"/>
            <a:ext cx="95361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dirty="0">
                <a:solidFill>
                  <a:schemeClr val="accent6"/>
                </a:solidFill>
              </a:rPr>
              <a:t>Las estrategias pueden formarse sin ser formuladas.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FF08FD6-ECD6-46CB-8C62-17C11DFC6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206" y="3016446"/>
            <a:ext cx="2717936" cy="345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490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19"/>
            <a:ext cx="2776625" cy="2600331"/>
          </a:xfrm>
          <a:prstGeom prst="rect">
            <a:avLst/>
          </a:prstGeom>
        </p:spPr>
      </p:pic>
      <p:sp>
        <p:nvSpPr>
          <p:cNvPr id="5" name="3 Marcador de contenido"/>
          <p:cNvSpPr>
            <a:spLocks noGrp="1"/>
          </p:cNvSpPr>
          <p:nvPr>
            <p:ph sz="half" idx="1"/>
          </p:nvPr>
        </p:nvSpPr>
        <p:spPr>
          <a:xfrm>
            <a:off x="3355562" y="2805782"/>
            <a:ext cx="3870011" cy="4224605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s-CO" sz="2000" b="1" dirty="0">
                <a:solidFill>
                  <a:srgbClr val="C00000"/>
                </a:solidFill>
              </a:rPr>
              <a:t>Certificaciones y Estudios Complementarios</a:t>
            </a:r>
          </a:p>
          <a:p>
            <a:pPr lvl="1">
              <a:defRPr/>
            </a:pPr>
            <a:r>
              <a:rPr lang="es-CO" sz="1800" dirty="0"/>
              <a:t>ITIL </a:t>
            </a:r>
            <a:r>
              <a:rPr lang="es-CO" sz="1800" dirty="0" err="1"/>
              <a:t>Foundations</a:t>
            </a:r>
            <a:r>
              <a:rPr lang="es-CO" sz="1800" dirty="0"/>
              <a:t>, OSA</a:t>
            </a:r>
          </a:p>
          <a:p>
            <a:pPr lvl="1">
              <a:defRPr/>
            </a:pPr>
            <a:r>
              <a:rPr lang="es-CO" sz="1800" dirty="0"/>
              <a:t>ITIL RCV</a:t>
            </a:r>
          </a:p>
          <a:p>
            <a:pPr lvl="1">
              <a:defRPr/>
            </a:pPr>
            <a:r>
              <a:rPr lang="es-CO" sz="1800" dirty="0"/>
              <a:t>PMBOK 4, 5, 6</a:t>
            </a:r>
          </a:p>
          <a:p>
            <a:pPr lvl="1">
              <a:defRPr/>
            </a:pPr>
            <a:r>
              <a:rPr lang="es-CO" sz="1800" dirty="0"/>
              <a:t>Prince2</a:t>
            </a:r>
          </a:p>
          <a:p>
            <a:pPr lvl="1">
              <a:defRPr/>
            </a:pPr>
            <a:r>
              <a:rPr lang="es-CO" sz="1800" dirty="0"/>
              <a:t>Auditor ISO 9000, 27000, 20000</a:t>
            </a:r>
          </a:p>
          <a:p>
            <a:pPr lvl="1">
              <a:defRPr/>
            </a:pPr>
            <a:r>
              <a:rPr lang="es-CO" sz="1800" dirty="0"/>
              <a:t>Diplomado en Liderazgo</a:t>
            </a:r>
          </a:p>
          <a:p>
            <a:pPr lvl="1">
              <a:defRPr/>
            </a:pPr>
            <a:r>
              <a:rPr lang="es-CO" sz="1800" dirty="0"/>
              <a:t>Diplomado en Procesos con BSC</a:t>
            </a:r>
          </a:p>
          <a:p>
            <a:pPr lvl="1">
              <a:defRPr/>
            </a:pPr>
            <a:r>
              <a:rPr lang="es-ES" sz="1800" dirty="0"/>
              <a:t>TOGAF</a:t>
            </a:r>
          </a:p>
          <a:p>
            <a:pPr lvl="1">
              <a:defRPr/>
            </a:pPr>
            <a:r>
              <a:rPr lang="es-ES" sz="1800" dirty="0"/>
              <a:t>DMBOK</a:t>
            </a:r>
            <a:endParaRPr lang="es-CO" sz="1800" dirty="0"/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7103931" y="2425725"/>
            <a:ext cx="6742792" cy="460466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CO" sz="2000" b="1" dirty="0">
                <a:solidFill>
                  <a:srgbClr val="C00000"/>
                </a:solidFill>
              </a:rPr>
              <a:t>Actualmente</a:t>
            </a:r>
          </a:p>
          <a:p>
            <a:pPr lvl="1">
              <a:defRPr/>
            </a:pPr>
            <a:r>
              <a:rPr lang="es-ES" sz="1800" dirty="0"/>
              <a:t>Docente Pregrado-Posgrado UPB</a:t>
            </a:r>
          </a:p>
          <a:p>
            <a:pPr lvl="1">
              <a:defRPr/>
            </a:pPr>
            <a:r>
              <a:rPr lang="es-ES" sz="1800" dirty="0"/>
              <a:t>Docente Posgrado Arquitectura Empresarial: </a:t>
            </a:r>
            <a:r>
              <a:rPr lang="es-ES" sz="1800" dirty="0" err="1"/>
              <a:t>UdeM</a:t>
            </a:r>
            <a:r>
              <a:rPr lang="es-ES" sz="1800" dirty="0"/>
              <a:t>, FUNLAM</a:t>
            </a:r>
          </a:p>
          <a:p>
            <a:pPr lvl="1">
              <a:defRPr/>
            </a:pPr>
            <a:r>
              <a:rPr lang="es-ES" sz="1800" dirty="0"/>
              <a:t>Consultor Gobierno de Datos: </a:t>
            </a:r>
            <a:r>
              <a:rPr lang="es-ES" sz="1400" dirty="0"/>
              <a:t>TUYA, ARUS, </a:t>
            </a:r>
            <a:r>
              <a:rPr lang="es-ES" sz="1400" dirty="0" err="1"/>
              <a:t>Eduardoño</a:t>
            </a:r>
            <a:r>
              <a:rPr lang="es-ES" sz="1400" dirty="0"/>
              <a:t>, FCI</a:t>
            </a:r>
            <a:endParaRPr lang="es-CO" sz="1400" dirty="0"/>
          </a:p>
          <a:p>
            <a:pPr>
              <a:defRPr/>
            </a:pPr>
            <a:r>
              <a:rPr lang="es-CO" sz="2000" b="1" dirty="0">
                <a:solidFill>
                  <a:srgbClr val="C00000"/>
                </a:solidFill>
              </a:rPr>
              <a:t>Otras Empresas</a:t>
            </a:r>
          </a:p>
          <a:p>
            <a:pPr lvl="1">
              <a:defRPr/>
            </a:pPr>
            <a:r>
              <a:rPr lang="es-CO" sz="1800" dirty="0"/>
              <a:t>Director de TI, Arroz Caribe</a:t>
            </a:r>
          </a:p>
          <a:p>
            <a:pPr lvl="1">
              <a:defRPr/>
            </a:pPr>
            <a:r>
              <a:rPr lang="es-CO" sz="1800" dirty="0"/>
              <a:t>Grupo Unión Eléctrica, </a:t>
            </a:r>
            <a:r>
              <a:rPr lang="es-CO" sz="1600" dirty="0"/>
              <a:t>Gerente Sucursal Ecuador</a:t>
            </a:r>
          </a:p>
          <a:p>
            <a:pPr lvl="1">
              <a:defRPr/>
            </a:pPr>
            <a:r>
              <a:rPr lang="es-CO" sz="1800" dirty="0" err="1"/>
              <a:t>Emtelco</a:t>
            </a:r>
            <a:r>
              <a:rPr lang="es-CO" sz="1800" dirty="0"/>
              <a:t> ,Líder vertical de servicios de TI</a:t>
            </a:r>
          </a:p>
          <a:p>
            <a:pPr lvl="1">
              <a:defRPr/>
            </a:pPr>
            <a:r>
              <a:rPr lang="es-CO" sz="1800" dirty="0"/>
              <a:t>ITS </a:t>
            </a:r>
            <a:r>
              <a:rPr lang="es-CO" sz="1800" dirty="0" err="1"/>
              <a:t>Infocom</a:t>
            </a:r>
            <a:r>
              <a:rPr lang="es-CO" sz="1800" dirty="0"/>
              <a:t> ,Gerente Nacional de servicios de TI - (Bancolombia, CSJ, </a:t>
            </a:r>
            <a:r>
              <a:rPr lang="es-CO" sz="1800" dirty="0" err="1"/>
              <a:t>Icetex</a:t>
            </a:r>
            <a:r>
              <a:rPr lang="es-CO" sz="1800" dirty="0"/>
              <a:t>, BAT, Argos, UNE, Tigo)</a:t>
            </a:r>
          </a:p>
          <a:p>
            <a:pPr lvl="1">
              <a:defRPr/>
            </a:pPr>
            <a:r>
              <a:rPr lang="es-CO" sz="1800" dirty="0"/>
              <a:t>Gestión IT (</a:t>
            </a:r>
            <a:r>
              <a:rPr lang="es-CO" sz="1800" dirty="0" err="1"/>
              <a:t>Orbitel</a:t>
            </a:r>
            <a:r>
              <a:rPr lang="es-CO" sz="1800" dirty="0"/>
              <a:t>), </a:t>
            </a:r>
            <a:r>
              <a:rPr lang="es-CO" sz="1800" dirty="0" err="1"/>
              <a:t>Erecos</a:t>
            </a:r>
            <a:r>
              <a:rPr lang="es-CO" sz="1800" dirty="0"/>
              <a:t>, </a:t>
            </a:r>
            <a:r>
              <a:rPr lang="es-CO" sz="1800" dirty="0" err="1"/>
              <a:t>Akzo</a:t>
            </a:r>
            <a:r>
              <a:rPr lang="es-CO" sz="1800" dirty="0"/>
              <a:t> Nobel Colombia</a:t>
            </a:r>
          </a:p>
          <a:p>
            <a:pPr lvl="1">
              <a:defRPr/>
            </a:pPr>
            <a:r>
              <a:rPr lang="es-CO" sz="1800" dirty="0"/>
              <a:t>Líder de Proyectos de Desarrollo de Software Financiero - Sonda (</a:t>
            </a:r>
            <a:r>
              <a:rPr lang="es-CO" sz="1800" dirty="0" err="1"/>
              <a:t>Susalud</a:t>
            </a:r>
            <a:r>
              <a:rPr lang="es-CO" sz="1800" dirty="0"/>
              <a:t>, Comfama)</a:t>
            </a:r>
          </a:p>
        </p:txBody>
      </p:sp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3461408" y="596797"/>
            <a:ext cx="3764165" cy="720887"/>
          </a:xfrm>
        </p:spPr>
        <p:txBody>
          <a:bodyPr>
            <a:normAutofit/>
          </a:bodyPr>
          <a:lstStyle/>
          <a:p>
            <a:pPr algn="ctr"/>
            <a:r>
              <a:rPr lang="es-CO" sz="4080" b="1" dirty="0">
                <a:solidFill>
                  <a:schemeClr val="accent6"/>
                </a:solidFill>
                <a:latin typeface="Century Gothic" panose="020B0502020202020204" pitchFamily="34" charset="0"/>
              </a:rPr>
              <a:t>Trayectoria</a:t>
            </a:r>
          </a:p>
        </p:txBody>
      </p:sp>
      <p:sp>
        <p:nvSpPr>
          <p:cNvPr id="2" name="AutoShape 2" descr="la imagen está siendo recortad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" name="Rectángulo 3"/>
          <p:cNvSpPr/>
          <p:nvPr/>
        </p:nvSpPr>
        <p:spPr>
          <a:xfrm>
            <a:off x="78282" y="2805781"/>
            <a:ext cx="3748370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s-CO" sz="2000" b="1" dirty="0">
                <a:solidFill>
                  <a:srgbClr val="C00000"/>
                </a:solidFill>
              </a:rPr>
              <a:t>Académica</a:t>
            </a:r>
          </a:p>
          <a:p>
            <a:pPr marL="285757" lvl="1" indent="-285757">
              <a:buFont typeface="Arial" panose="020B0604020202020204" pitchFamily="34" charset="0"/>
              <a:buChar char="•"/>
              <a:defRPr/>
            </a:pPr>
            <a:r>
              <a:rPr lang="es-CO" dirty="0"/>
              <a:t>Tecnólogo de Sistemas – Politécnico JIC 1995</a:t>
            </a:r>
          </a:p>
          <a:p>
            <a:pPr marL="285757" lvl="1" indent="-285757">
              <a:buFont typeface="Arial" panose="020B0604020202020204" pitchFamily="34" charset="0"/>
              <a:buChar char="•"/>
              <a:defRPr/>
            </a:pPr>
            <a:r>
              <a:rPr lang="es-CO" dirty="0"/>
              <a:t>Ingeniero de Sistemas- UAN 1998</a:t>
            </a:r>
          </a:p>
          <a:p>
            <a:pPr marL="285757" lvl="1" indent="-285757">
              <a:buFont typeface="Arial" panose="020B0604020202020204" pitchFamily="34" charset="0"/>
              <a:buChar char="•"/>
              <a:defRPr/>
            </a:pPr>
            <a:r>
              <a:rPr lang="es-CO" dirty="0"/>
              <a:t>Especialista en Teleinformática –  EAFIT 2002</a:t>
            </a:r>
          </a:p>
          <a:p>
            <a:pPr marL="285757" lvl="1" indent="-285757">
              <a:buFont typeface="Arial" panose="020B0604020202020204" pitchFamily="34" charset="0"/>
              <a:buChar char="•"/>
              <a:defRPr/>
            </a:pPr>
            <a:r>
              <a:rPr lang="es-CO" dirty="0"/>
              <a:t>Magíster en Sistemas-UNAL 2010</a:t>
            </a:r>
          </a:p>
          <a:p>
            <a:pPr marL="285757" lvl="1" indent="-285757">
              <a:buFont typeface="Arial" panose="020B0604020202020204" pitchFamily="34" charset="0"/>
              <a:buChar char="•"/>
              <a:defRPr/>
            </a:pPr>
            <a:r>
              <a:rPr lang="es-ES" dirty="0" err="1"/>
              <a:t>Phd</a:t>
            </a:r>
            <a:r>
              <a:rPr lang="es-ES" dirty="0"/>
              <a:t>(S) Gerencia de Proyectos – UBJ México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5676495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1FD50AB-F4D2-4DD6-826A-85E7018F5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30</a:t>
            </a:fld>
            <a:endParaRPr lang="es-CO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73D41D8-7907-446D-A313-200123D8D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362" y="311256"/>
            <a:ext cx="8291806" cy="916295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s-ES" sz="4000" dirty="0"/>
              <a:t>Henry Mintzberg</a:t>
            </a:r>
            <a:endParaRPr lang="es-CO" sz="400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7CA2853-FBC4-4406-95D1-00DF6C25A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42" y="1764649"/>
            <a:ext cx="3571504" cy="158448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F9148765-133E-4869-9450-8590BB409287}"/>
              </a:ext>
            </a:extLst>
          </p:cNvPr>
          <p:cNvSpPr/>
          <p:nvPr/>
        </p:nvSpPr>
        <p:spPr>
          <a:xfrm>
            <a:off x="4296427" y="1866378"/>
            <a:ext cx="8893480" cy="1482751"/>
          </a:xfrm>
          <a:prstGeom prst="rect">
            <a:avLst/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La estrategia que realmente rige a una organización </a:t>
            </a:r>
            <a:r>
              <a:rPr lang="es-ES" b="1" dirty="0"/>
              <a:t>no es sólo la que se planifica</a:t>
            </a:r>
            <a:r>
              <a:rPr lang="es-ES" dirty="0"/>
              <a:t>, sino la que </a:t>
            </a:r>
            <a:r>
              <a:rPr lang="es-ES" b="1" dirty="0"/>
              <a:t>se realiza como patrón de acciones en el tiempo</a:t>
            </a:r>
            <a:r>
              <a:rPr lang="es-ES" dirty="0"/>
              <a:t>; por eso, toda estrategia efectiva surge de una </a:t>
            </a:r>
            <a:r>
              <a:rPr lang="es-ES" b="1" dirty="0"/>
              <a:t>combinación</a:t>
            </a:r>
            <a:r>
              <a:rPr lang="es-ES" dirty="0"/>
              <a:t> entre </a:t>
            </a:r>
            <a:r>
              <a:rPr lang="es-ES" b="1" dirty="0"/>
              <a:t>intenciones deliberadas</a:t>
            </a:r>
            <a:r>
              <a:rPr lang="es-ES" dirty="0"/>
              <a:t> y </a:t>
            </a:r>
            <a:r>
              <a:rPr lang="es-ES" b="1" dirty="0"/>
              <a:t>aprendizajes emergentes</a:t>
            </a:r>
            <a:r>
              <a:rPr lang="es-ES" dirty="0"/>
              <a:t>.</a:t>
            </a:r>
            <a:endParaRPr lang="es-419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637C4CE-859F-4C6B-A8B2-7B922B08BD93}"/>
              </a:ext>
            </a:extLst>
          </p:cNvPr>
          <p:cNvSpPr/>
          <p:nvPr/>
        </p:nvSpPr>
        <p:spPr>
          <a:xfrm>
            <a:off x="4296427" y="4423271"/>
            <a:ext cx="8893480" cy="1482751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Redefinición de la estrategia como algo más amplio que un plan.</a:t>
            </a:r>
            <a:br>
              <a:rPr lang="es-ES" dirty="0"/>
            </a:br>
            <a:r>
              <a:rPr lang="es-ES" dirty="0"/>
              <a:t>Propone cinco miradas complementarias —Plan, </a:t>
            </a:r>
            <a:r>
              <a:rPr lang="es-ES" dirty="0" err="1"/>
              <a:t>Ploy</a:t>
            </a:r>
            <a:r>
              <a:rPr lang="es-ES" dirty="0"/>
              <a:t>, </a:t>
            </a:r>
            <a:r>
              <a:rPr lang="es-ES" dirty="0" err="1"/>
              <a:t>Pattern</a:t>
            </a:r>
            <a:r>
              <a:rPr lang="es-ES" dirty="0"/>
              <a:t>, Position y </a:t>
            </a:r>
            <a:r>
              <a:rPr lang="es-ES" dirty="0" err="1"/>
              <a:t>Perspective</a:t>
            </a:r>
            <a:r>
              <a:rPr lang="es-ES" dirty="0"/>
              <a:t>— para capturar tanto la intención deliberada como los patrones que emergen en la práctica.</a:t>
            </a:r>
            <a:br>
              <a:rPr lang="es-ES" dirty="0"/>
            </a:br>
            <a:r>
              <a:rPr lang="es-ES" dirty="0"/>
              <a:t>El artículo funciona como marco diagnóstico: contrasta lo que declaramos con lo que realmente hacemos y alinea posicionamiento y cultura.</a:t>
            </a:r>
            <a:endParaRPr lang="es-419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B83E6F9-6E96-4CB1-9DE1-70FBC56444CD}"/>
              </a:ext>
            </a:extLst>
          </p:cNvPr>
          <p:cNvGrpSpPr/>
          <p:nvPr/>
        </p:nvGrpSpPr>
        <p:grpSpPr>
          <a:xfrm>
            <a:off x="501042" y="4528123"/>
            <a:ext cx="3571504" cy="1377899"/>
            <a:chOff x="501042" y="4528123"/>
            <a:chExt cx="3507282" cy="1377899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AFF707BC-361A-4238-850C-94B4EB014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1042" y="4528123"/>
              <a:ext cx="2748430" cy="1377899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A8ED929A-448C-4AE6-8DDE-92CE422BD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0362" y="5217539"/>
              <a:ext cx="1427962" cy="5694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31904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1FD50AB-F4D2-4DD6-826A-85E7018F5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31</a:t>
            </a:fld>
            <a:endParaRPr lang="es-CO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73D41D8-7907-446D-A313-200123D8D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362" y="311256"/>
            <a:ext cx="8291806" cy="916295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s-ES" sz="4000" dirty="0"/>
              <a:t>Henry Mintzberg</a:t>
            </a:r>
            <a:endParaRPr lang="es-CO" sz="40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78CAFC5-80E3-443C-9E1D-10DCD046C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42" y="2408345"/>
            <a:ext cx="2981194" cy="144023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1E618E3-4407-4E41-B2F4-C22D8D8F2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42" y="4821008"/>
            <a:ext cx="3194136" cy="1241889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2637C4CE-859F-4C6B-A8B2-7B922B08BD93}"/>
              </a:ext>
            </a:extLst>
          </p:cNvPr>
          <p:cNvSpPr/>
          <p:nvPr/>
        </p:nvSpPr>
        <p:spPr>
          <a:xfrm>
            <a:off x="4296427" y="2403449"/>
            <a:ext cx="8893480" cy="1482751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La estrategia es como una </a:t>
            </a:r>
            <a:r>
              <a:rPr lang="es-ES" b="1" dirty="0"/>
              <a:t>artesanía</a:t>
            </a:r>
            <a:r>
              <a:rPr lang="es-ES" dirty="0"/>
              <a:t> y el estratega un </a:t>
            </a:r>
            <a:r>
              <a:rPr lang="es-ES" b="1" dirty="0"/>
              <a:t>artesano</a:t>
            </a:r>
            <a:r>
              <a:rPr lang="es-ES" dirty="0"/>
              <a:t>: se moldea en la práctica con juicio, experiencia e intuición. Surge como patrones coherentes al combinar acción y reflexión y aprender haciendo. Integra lo deliberado con lo emergente, conectando pasado, presente y visión.</a:t>
            </a:r>
            <a:endParaRPr lang="es-419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FA3C874-16D6-4CFF-A678-8429F8FC9DF2}"/>
              </a:ext>
            </a:extLst>
          </p:cNvPr>
          <p:cNvSpPr/>
          <p:nvPr/>
        </p:nvSpPr>
        <p:spPr>
          <a:xfrm>
            <a:off x="4296427" y="4821008"/>
            <a:ext cx="8893480" cy="1482751"/>
          </a:xfrm>
          <a:prstGeom prst="rect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La planificación formal no crea estrategia: confunde análisis con síntesis y depende de pronósticos frágiles. Su valor es apoyar: programar, coordinar, presupuestar y comunicar.</a:t>
            </a:r>
            <a:br>
              <a:rPr lang="es-ES" dirty="0"/>
            </a:br>
            <a:r>
              <a:rPr lang="es-ES" dirty="0"/>
              <a:t>Los estrategas piensan y aprenden; los planificadores catalizan, integran e implementan.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42597133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0EF74DC-55B1-4B3C-95F2-C9E695340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32</a:t>
            </a:fld>
            <a:endParaRPr lang="es-CO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91FF379F-4F23-4FDF-98BB-B6C60A469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151" y="311256"/>
            <a:ext cx="10559017" cy="91629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z="4000" dirty="0"/>
              <a:t>Estrategia Deliberada</a:t>
            </a:r>
            <a:endParaRPr lang="es-CO" sz="4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8E84B85-4B9C-4E18-B1C7-AA1684B60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12" y="1824499"/>
            <a:ext cx="12654575" cy="412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80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0EF74DC-55B1-4B3C-95F2-C9E695340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33</a:t>
            </a:fld>
            <a:endParaRPr lang="es-CO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91FF379F-4F23-4FDF-98BB-B6C60A469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151" y="311256"/>
            <a:ext cx="10559017" cy="91629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z="4000" dirty="0"/>
              <a:t>Estrategia Emergente</a:t>
            </a:r>
            <a:endParaRPr lang="es-CO" sz="40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6A49AE5-41DD-45AB-B95E-0C76DA495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083" y="1424305"/>
            <a:ext cx="10446707" cy="556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468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3F5E6E4-B8CB-4F89-9FAD-4BDBC9B618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31C52531-C0F7-4A3B-9293-860134404F61}" type="slidenum">
              <a:rPr lang="es-CO" smtClean="0"/>
              <a:t>34</a:t>
            </a:fld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6592B78-7550-464C-B5DF-6794EDC9F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342" y="1447831"/>
            <a:ext cx="11224144" cy="522854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370A3335-2D16-4E86-8D20-0766459EB252}"/>
              </a:ext>
            </a:extLst>
          </p:cNvPr>
          <p:cNvSpPr txBox="1">
            <a:spLocks/>
          </p:cNvSpPr>
          <p:nvPr/>
        </p:nvSpPr>
        <p:spPr>
          <a:xfrm>
            <a:off x="313151" y="311256"/>
            <a:ext cx="10559017" cy="9162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j-ea"/>
                <a:cs typeface="+mj-cs"/>
              </a:defRPr>
            </a:lvl1pPr>
          </a:lstStyle>
          <a:p>
            <a:r>
              <a:rPr lang="es-ES" sz="4000" dirty="0"/>
              <a:t>Modelo Estratégico Empresarial</a:t>
            </a:r>
            <a:endParaRPr lang="es-CO" sz="4000" dirty="0"/>
          </a:p>
        </p:txBody>
      </p:sp>
    </p:spTree>
    <p:extLst>
      <p:ext uri="{BB962C8B-B14F-4D97-AF65-F5344CB8AC3E}">
        <p14:creationId xmlns:p14="http://schemas.microsoft.com/office/powerpoint/2010/main" val="33096629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26F2979-8E20-448A-82C4-BAA3AEC7687A}"/>
              </a:ext>
            </a:extLst>
          </p:cNvPr>
          <p:cNvSpPr txBox="1"/>
          <p:nvPr/>
        </p:nvSpPr>
        <p:spPr>
          <a:xfrm>
            <a:off x="5018239" y="6663847"/>
            <a:ext cx="72557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dirty="0"/>
              <a:t>https://us.pg.com/annualreport2024/pg-integrated-strategy/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26F6CB9-861D-452F-BA1C-9B7648B06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487" y="322240"/>
            <a:ext cx="6356388" cy="6341607"/>
          </a:xfrm>
          <a:prstGeom prst="rect">
            <a:avLst/>
          </a:prstGeom>
        </p:spPr>
      </p:pic>
      <p:pic>
        <p:nvPicPr>
          <p:cNvPr id="1026" name="Picture 2" descr="Procter &amp; Gamble - Wikipedia">
            <a:extLst>
              <a:ext uri="{FF2B5EF4-FFF2-40B4-BE49-F238E27FC236}">
                <a16:creationId xmlns:a16="http://schemas.microsoft.com/office/drawing/2014/main" id="{741973AA-737F-41AB-B624-065C7F2E5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534" y="1076978"/>
            <a:ext cx="14097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CE54A65-B2FD-408C-B642-698E4BB672BF}"/>
              </a:ext>
            </a:extLst>
          </p:cNvPr>
          <p:cNvSpPr txBox="1"/>
          <p:nvPr/>
        </p:nvSpPr>
        <p:spPr>
          <a:xfrm>
            <a:off x="10439875" y="3123712"/>
            <a:ext cx="2701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0070C0"/>
                </a:solidFill>
              </a:rPr>
              <a:t>Predominante: Deliberada</a:t>
            </a:r>
            <a:endParaRPr lang="es-419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0473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273868E-D55C-4952-9D4D-FCFA06816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42" y="1115733"/>
            <a:ext cx="1089763" cy="120694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02348DF-E54A-4328-8A7E-125A8DA69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563" y="2824621"/>
            <a:ext cx="10018550" cy="261167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5E9B5F4-8477-4EB3-AF53-FAB38B08E753}"/>
              </a:ext>
            </a:extLst>
          </p:cNvPr>
          <p:cNvSpPr txBox="1"/>
          <p:nvPr/>
        </p:nvSpPr>
        <p:spPr>
          <a:xfrm>
            <a:off x="9700521" y="2322676"/>
            <a:ext cx="270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0070C0"/>
                </a:solidFill>
              </a:rPr>
              <a:t>Predominante: Emergente</a:t>
            </a:r>
            <a:endParaRPr lang="es-419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5047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81EE916-ED83-4B88-A315-9938C6319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127" y="396148"/>
            <a:ext cx="6986392" cy="651464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633C06E-65A9-4841-AD9F-FE43D33F9F50}"/>
              </a:ext>
            </a:extLst>
          </p:cNvPr>
          <p:cNvSpPr txBox="1"/>
          <p:nvPr/>
        </p:nvSpPr>
        <p:spPr>
          <a:xfrm>
            <a:off x="1632858" y="6910790"/>
            <a:ext cx="10363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dirty="0"/>
              <a:t>Fuente: https://online.hbs.edu/blog/post/emergent-vs-deliberate-strategy</a:t>
            </a:r>
          </a:p>
        </p:txBody>
      </p:sp>
    </p:spTree>
    <p:extLst>
      <p:ext uri="{BB962C8B-B14F-4D97-AF65-F5344CB8AC3E}">
        <p14:creationId xmlns:p14="http://schemas.microsoft.com/office/powerpoint/2010/main" val="3014772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C40DC6D-7DA1-4F2A-A18C-179077F0C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547" y="1090088"/>
            <a:ext cx="10396178" cy="5592223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D52D5523-9036-4FF1-A686-6D415000A7FD}"/>
              </a:ext>
            </a:extLst>
          </p:cNvPr>
          <p:cNvSpPr txBox="1">
            <a:spLocks/>
          </p:cNvSpPr>
          <p:nvPr/>
        </p:nvSpPr>
        <p:spPr>
          <a:xfrm>
            <a:off x="313151" y="311256"/>
            <a:ext cx="10559017" cy="9162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j-ea"/>
                <a:cs typeface="+mj-cs"/>
              </a:defRPr>
            </a:lvl1pPr>
          </a:lstStyle>
          <a:p>
            <a:r>
              <a:rPr lang="es-ES" sz="4000" dirty="0"/>
              <a:t>Marco de las 5 P</a:t>
            </a:r>
            <a:endParaRPr lang="es-CO" sz="4000" dirty="0"/>
          </a:p>
        </p:txBody>
      </p:sp>
    </p:spTree>
    <p:extLst>
      <p:ext uri="{BB962C8B-B14F-4D97-AF65-F5344CB8AC3E}">
        <p14:creationId xmlns:p14="http://schemas.microsoft.com/office/powerpoint/2010/main" val="14242519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35460-1141-49D4-8301-669A038B77DA}"/>
              </a:ext>
            </a:extLst>
          </p:cNvPr>
          <p:cNvSpPr txBox="1">
            <a:spLocks/>
          </p:cNvSpPr>
          <p:nvPr/>
        </p:nvSpPr>
        <p:spPr>
          <a:xfrm>
            <a:off x="325677" y="499146"/>
            <a:ext cx="10759857" cy="9162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j-ea"/>
                <a:cs typeface="+mj-cs"/>
              </a:defRPr>
            </a:lvl1pPr>
          </a:lstStyle>
          <a:p>
            <a:r>
              <a:rPr lang="es-ES" sz="4000" dirty="0"/>
              <a:t>Diagnóstico y “stress test” a una estrategia usando las 5 P</a:t>
            </a:r>
            <a:endParaRPr lang="es-CO" sz="40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E36109A-F0F6-405B-A02C-24BEEA0C5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94" y="1415441"/>
            <a:ext cx="9582411" cy="571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28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2400" y="545265"/>
            <a:ext cx="8505203" cy="1295400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S" sz="4401" b="1" dirty="0">
                <a:solidFill>
                  <a:schemeClr val="accent6"/>
                </a:solidFill>
              </a:rPr>
              <a:t>Temas de Interés</a:t>
            </a:r>
            <a:endParaRPr lang="es-CO" sz="4401" b="1" dirty="0">
              <a:solidFill>
                <a:schemeClr val="accent6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32209" y="2115960"/>
            <a:ext cx="4883267" cy="4168832"/>
          </a:xfrm>
        </p:spPr>
        <p:txBody>
          <a:bodyPr>
            <a:noAutofit/>
          </a:bodyPr>
          <a:lstStyle/>
          <a:p>
            <a:r>
              <a:rPr lang="es-ES" sz="2000" dirty="0"/>
              <a:t>Gerencia y estrategia de TI</a:t>
            </a:r>
          </a:p>
          <a:p>
            <a:r>
              <a:rPr lang="es-ES" sz="2000" dirty="0"/>
              <a:t>Gestión de Servicios de TI</a:t>
            </a:r>
          </a:p>
          <a:p>
            <a:r>
              <a:rPr lang="es-ES" sz="2000" dirty="0"/>
              <a:t>Gobierno TIC</a:t>
            </a:r>
          </a:p>
          <a:p>
            <a:r>
              <a:rPr lang="es-ES" sz="2000" dirty="0"/>
              <a:t>Gobierno de Datos</a:t>
            </a:r>
          </a:p>
          <a:p>
            <a:r>
              <a:rPr lang="es-ES" sz="2000" dirty="0"/>
              <a:t>Arquitectura Empresarial</a:t>
            </a:r>
          </a:p>
          <a:p>
            <a:r>
              <a:rPr lang="es-ES" sz="2000" dirty="0"/>
              <a:t>BPM – RPA</a:t>
            </a:r>
          </a:p>
          <a:p>
            <a:r>
              <a:rPr lang="es-ES" sz="2000" dirty="0"/>
              <a:t>Indicadores de Gestión</a:t>
            </a:r>
          </a:p>
          <a:p>
            <a:r>
              <a:rPr lang="es-ES" sz="2000" dirty="0"/>
              <a:t>Transformación Digital</a:t>
            </a:r>
          </a:p>
          <a:p>
            <a:r>
              <a:rPr lang="es-ES" sz="2000" dirty="0"/>
              <a:t>Gestión de Proyectos TIC</a:t>
            </a:r>
          </a:p>
          <a:p>
            <a:r>
              <a:rPr lang="es-ES" sz="2000" dirty="0"/>
              <a:t>Organizaciones Ágiles</a:t>
            </a:r>
          </a:p>
          <a:p>
            <a:endParaRPr lang="es-CO" sz="2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404" y="2685013"/>
            <a:ext cx="4747469" cy="265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6306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4DC1C4A-B134-4F8F-A1A6-D6C90D3D6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64" y="3886200"/>
            <a:ext cx="6040968" cy="225148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E236918-63A0-494E-AB5B-3819CB624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469" y="3886200"/>
            <a:ext cx="6026329" cy="1813078"/>
          </a:xfrm>
          <a:prstGeom prst="rect">
            <a:avLst/>
          </a:prstGeom>
        </p:spPr>
      </p:pic>
      <p:pic>
        <p:nvPicPr>
          <p:cNvPr id="9" name="Gráfico 8" descr="Advertencia con relleno sólido">
            <a:extLst>
              <a:ext uri="{FF2B5EF4-FFF2-40B4-BE49-F238E27FC236}">
                <a16:creationId xmlns:a16="http://schemas.microsoft.com/office/drawing/2014/main" id="{71FF80BD-A1D4-40EE-B155-47FD2C765D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00233" y="2639797"/>
            <a:ext cx="914400" cy="914400"/>
          </a:xfrm>
          <a:prstGeom prst="rect">
            <a:avLst/>
          </a:prstGeom>
        </p:spPr>
      </p:pic>
      <p:pic>
        <p:nvPicPr>
          <p:cNvPr id="11" name="Gráfico 10" descr="Marca de verificación con relleno sólido">
            <a:extLst>
              <a:ext uri="{FF2B5EF4-FFF2-40B4-BE49-F238E27FC236}">
                <a16:creationId xmlns:a16="http://schemas.microsoft.com/office/drawing/2014/main" id="{FDE30AD1-BC69-4D53-8164-3D1D00D6C4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38448" y="2639797"/>
            <a:ext cx="914400" cy="91440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458D4734-2DA3-47CB-A937-214EE212856B}"/>
              </a:ext>
            </a:extLst>
          </p:cNvPr>
          <p:cNvSpPr txBox="1">
            <a:spLocks/>
          </p:cNvSpPr>
          <p:nvPr/>
        </p:nvSpPr>
        <p:spPr>
          <a:xfrm>
            <a:off x="325677" y="499146"/>
            <a:ext cx="10759857" cy="9162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j-ea"/>
                <a:cs typeface="+mj-cs"/>
              </a:defRPr>
            </a:lvl1pPr>
          </a:lstStyle>
          <a:p>
            <a:r>
              <a:rPr lang="es-ES" sz="4000" dirty="0"/>
              <a:t>Ejemplo Resultados Aplicación del Diagnóstico 5 P</a:t>
            </a:r>
            <a:endParaRPr lang="es-CO" sz="4000" dirty="0"/>
          </a:p>
        </p:txBody>
      </p:sp>
    </p:spTree>
    <p:extLst>
      <p:ext uri="{BB962C8B-B14F-4D97-AF65-F5344CB8AC3E}">
        <p14:creationId xmlns:p14="http://schemas.microsoft.com/office/powerpoint/2010/main" val="25815915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BF48473-ACE5-4BDF-A74A-8ECFE87C3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20" y="1299878"/>
            <a:ext cx="12629359" cy="486292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5C66125-6AB8-4D64-B927-B75A8DDA6F6F}"/>
              </a:ext>
            </a:extLst>
          </p:cNvPr>
          <p:cNvSpPr txBox="1"/>
          <p:nvPr/>
        </p:nvSpPr>
        <p:spPr>
          <a:xfrm>
            <a:off x="701459" y="6363221"/>
            <a:ext cx="121001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dirty="0"/>
              <a:t>Fuente complementaria: </a:t>
            </a:r>
          </a:p>
          <a:p>
            <a:r>
              <a:rPr lang="es-419" dirty="0"/>
              <a:t>https://www.aboutamazon.es/noticias/innovacion/amazon-anuncia-innovaciones-para-mejorar-la-entrega-a-los-clientes-apoyar-a-los-empleados-y-contribuir-a-las-comunidades-de-todo-el-mundo</a:t>
            </a:r>
          </a:p>
        </p:txBody>
      </p:sp>
    </p:spTree>
    <p:extLst>
      <p:ext uri="{BB962C8B-B14F-4D97-AF65-F5344CB8AC3E}">
        <p14:creationId xmlns:p14="http://schemas.microsoft.com/office/powerpoint/2010/main" val="21228527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2D6F44F-AB32-438C-B3F6-A16A6FB3E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745" y="5455588"/>
            <a:ext cx="2767787" cy="995031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4D719863-8352-4E4E-AD2F-EF1836017B32}"/>
              </a:ext>
            </a:extLst>
          </p:cNvPr>
          <p:cNvGrpSpPr/>
          <p:nvPr/>
        </p:nvGrpSpPr>
        <p:grpSpPr>
          <a:xfrm>
            <a:off x="5673129" y="3207063"/>
            <a:ext cx="4936221" cy="1274110"/>
            <a:chOff x="992777" y="1384663"/>
            <a:chExt cx="5812972" cy="1423851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172F0852-4A1C-4EB3-9272-9F5CA0BFC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2717" y="1606787"/>
              <a:ext cx="2178162" cy="1028753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D4C2DCD-C0F2-4220-8E6C-EDBE6C4BD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0133" y="1606787"/>
              <a:ext cx="2768742" cy="1085906"/>
            </a:xfrm>
            <a:prstGeom prst="rect">
              <a:avLst/>
            </a:prstGeom>
          </p:spPr>
        </p:pic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04223881-CBDE-40B2-B859-7A6B93F12CC1}"/>
                </a:ext>
              </a:extLst>
            </p:cNvPr>
            <p:cNvSpPr/>
            <p:nvPr/>
          </p:nvSpPr>
          <p:spPr>
            <a:xfrm>
              <a:off x="992777" y="1384663"/>
              <a:ext cx="5812972" cy="1423851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073EC573-FE13-4E47-A8F4-126047F22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3947" y="5455588"/>
            <a:ext cx="4074073" cy="986637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C7DDA03-CEDA-4673-A7CC-A7CD448F4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5311" y="4882546"/>
            <a:ext cx="1748079" cy="2249894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927D001B-E359-499A-A180-ACD1C660CE76}"/>
              </a:ext>
            </a:extLst>
          </p:cNvPr>
          <p:cNvSpPr txBox="1">
            <a:spLocks/>
          </p:cNvSpPr>
          <p:nvPr/>
        </p:nvSpPr>
        <p:spPr>
          <a:xfrm>
            <a:off x="325677" y="499146"/>
            <a:ext cx="10759857" cy="9162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j-ea"/>
                <a:cs typeface="+mj-cs"/>
              </a:defRPr>
            </a:lvl1pPr>
          </a:lstStyle>
          <a:p>
            <a:r>
              <a:rPr lang="es-ES" sz="4000" dirty="0"/>
              <a:t>Gary Hamel – Publicaciones Destacadas</a:t>
            </a:r>
            <a:endParaRPr lang="es-CO" sz="4000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E443D322-8021-4F74-9D25-1458A78591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97" y="1558932"/>
            <a:ext cx="2728312" cy="99503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A560593-0CD7-4B85-8875-82B5D7DBC0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0664" y="1505616"/>
            <a:ext cx="3943553" cy="1047804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F5A4A1E2-212F-4289-8140-B053A86B5B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16020" y="1401080"/>
            <a:ext cx="1444321" cy="2018765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2DE12B8-2341-417C-BDD3-AD628D4A9E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9006" y="1505616"/>
            <a:ext cx="3092609" cy="742988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9147016C-D897-438C-A6A6-92FE284F1B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5318" y="3317041"/>
            <a:ext cx="3695890" cy="105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660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22E0DA9-2707-40C6-BCB1-538A209C3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26" y="2157441"/>
            <a:ext cx="11724072" cy="3133015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80324385-7292-436B-A9E3-D7D81C34AEB8}"/>
              </a:ext>
            </a:extLst>
          </p:cNvPr>
          <p:cNvSpPr txBox="1">
            <a:spLocks/>
          </p:cNvSpPr>
          <p:nvPr/>
        </p:nvSpPr>
        <p:spPr>
          <a:xfrm>
            <a:off x="325677" y="499146"/>
            <a:ext cx="10759857" cy="9162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j-ea"/>
                <a:cs typeface="+mj-cs"/>
              </a:defRPr>
            </a:lvl1pPr>
          </a:lstStyle>
          <a:p>
            <a:r>
              <a:rPr lang="es-ES" sz="4000" dirty="0"/>
              <a:t>Bases Pensamiento Estratégico de Hamel</a:t>
            </a:r>
            <a:endParaRPr lang="es-CO" sz="4000" dirty="0"/>
          </a:p>
        </p:txBody>
      </p:sp>
    </p:spTree>
    <p:extLst>
      <p:ext uri="{BB962C8B-B14F-4D97-AF65-F5344CB8AC3E}">
        <p14:creationId xmlns:p14="http://schemas.microsoft.com/office/powerpoint/2010/main" val="9323027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E70B491-B92D-41C4-9C8C-FAD8A9705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9" y="1691942"/>
            <a:ext cx="7215160" cy="3866002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9BAC9FAD-0A2E-4323-8B3C-24119E91AC36}"/>
              </a:ext>
            </a:extLst>
          </p:cNvPr>
          <p:cNvSpPr txBox="1">
            <a:spLocks/>
          </p:cNvSpPr>
          <p:nvPr/>
        </p:nvSpPr>
        <p:spPr>
          <a:xfrm>
            <a:off x="325677" y="499146"/>
            <a:ext cx="10759857" cy="9162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j-ea"/>
                <a:cs typeface="+mj-cs"/>
              </a:defRPr>
            </a:lvl1pPr>
          </a:lstStyle>
          <a:p>
            <a:r>
              <a:rPr lang="es-ES" sz="4000" dirty="0"/>
              <a:t>Revolución</a:t>
            </a:r>
            <a:endParaRPr lang="es-CO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7070A83-7CE6-495A-8600-4E2E2B33E2F1}"/>
              </a:ext>
            </a:extLst>
          </p:cNvPr>
          <p:cNvSpPr txBox="1"/>
          <p:nvPr/>
        </p:nvSpPr>
        <p:spPr>
          <a:xfrm>
            <a:off x="2268220" y="5919052"/>
            <a:ext cx="95275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i="1" dirty="0">
                <a:solidFill>
                  <a:schemeClr val="accent1"/>
                </a:solidFill>
              </a:rPr>
              <a:t>Revolución implica: </a:t>
            </a:r>
          </a:p>
          <a:p>
            <a:r>
              <a:rPr lang="es-ES" b="1" i="1" dirty="0">
                <a:solidFill>
                  <a:schemeClr val="accent1"/>
                </a:solidFill>
              </a:rPr>
              <a:t>Cuestionar los dogmas establecidos y buscar oportunidades donde otros solo ven limitaciones. </a:t>
            </a:r>
          </a:p>
          <a:p>
            <a:r>
              <a:rPr lang="es-ES" b="1" i="1" dirty="0">
                <a:solidFill>
                  <a:schemeClr val="accent1"/>
                </a:solidFill>
              </a:rPr>
              <a:t>Las empresas verdaderamente disruptivas no juegan según las reglas existentes—crean nuevas.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00D5202-A0FA-450E-AA2E-74F701F34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282" y="2283180"/>
            <a:ext cx="4490752" cy="280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2075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7BEEAC-79FE-4625-9149-68371FA98779}"/>
              </a:ext>
            </a:extLst>
          </p:cNvPr>
          <p:cNvSpPr txBox="1">
            <a:spLocks/>
          </p:cNvSpPr>
          <p:nvPr/>
        </p:nvSpPr>
        <p:spPr>
          <a:xfrm>
            <a:off x="325677" y="499146"/>
            <a:ext cx="10759857" cy="9162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j-ea"/>
                <a:cs typeface="+mj-cs"/>
              </a:defRPr>
            </a:lvl1pPr>
          </a:lstStyle>
          <a:p>
            <a:r>
              <a:rPr lang="es-ES" sz="4000" dirty="0"/>
              <a:t>25 objetivos ambiciosos para la dirección</a:t>
            </a:r>
            <a:endParaRPr lang="es-CO" sz="40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351E81-8EBF-4964-B70F-BF1C4E0BC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846" y="1507458"/>
            <a:ext cx="10589036" cy="300841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9C9E669-852F-442D-B0C2-97A6DAEE8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846" y="4966855"/>
            <a:ext cx="10589036" cy="218922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CFB9953-94EC-4C36-AD85-170DCEDCAA78}"/>
              </a:ext>
            </a:extLst>
          </p:cNvPr>
          <p:cNvSpPr txBox="1"/>
          <p:nvPr/>
        </p:nvSpPr>
        <p:spPr>
          <a:xfrm>
            <a:off x="325677" y="5773783"/>
            <a:ext cx="2064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0070C0"/>
                </a:solidFill>
              </a:rPr>
              <a:t>Transformacionales</a:t>
            </a:r>
            <a:endParaRPr lang="es-419" b="1" dirty="0">
              <a:solidFill>
                <a:srgbClr val="0070C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A901BE7-B53C-438A-AB02-187F694DAC43}"/>
              </a:ext>
            </a:extLst>
          </p:cNvPr>
          <p:cNvSpPr txBox="1"/>
          <p:nvPr/>
        </p:nvSpPr>
        <p:spPr>
          <a:xfrm>
            <a:off x="457718" y="2637150"/>
            <a:ext cx="1653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0070C0"/>
                </a:solidFill>
              </a:rPr>
              <a:t>Fundamentales</a:t>
            </a:r>
            <a:endParaRPr lang="es-419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2854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34F454-122E-47CB-8CB9-4A528AECDE9F}"/>
              </a:ext>
            </a:extLst>
          </p:cNvPr>
          <p:cNvSpPr txBox="1">
            <a:spLocks/>
          </p:cNvSpPr>
          <p:nvPr/>
        </p:nvSpPr>
        <p:spPr>
          <a:xfrm>
            <a:off x="325677" y="499146"/>
            <a:ext cx="10759857" cy="9162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j-ea"/>
                <a:cs typeface="+mj-cs"/>
              </a:defRPr>
            </a:lvl1pPr>
          </a:lstStyle>
          <a:p>
            <a:r>
              <a:rPr lang="es-ES" sz="4000" dirty="0"/>
              <a:t>Transformación</a:t>
            </a:r>
            <a:endParaRPr lang="es-CO" sz="40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C5CAF9B-1925-48B8-80BE-DC4E2E73B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23" y="1415441"/>
            <a:ext cx="6035934" cy="254915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DB45DEE-3BAF-4AF3-93AE-A3FCEDE40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171" y="4336868"/>
            <a:ext cx="6248013" cy="271918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5E78731-AB3E-4C9D-BA50-B7EA8EE6B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255" y="4377111"/>
            <a:ext cx="1749704" cy="224961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4BBA0AD-EBAC-4F82-879E-3791A6AEA2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6212" y="1698106"/>
            <a:ext cx="3631930" cy="198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818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684DAA-F78E-4D31-82A5-D4062AC8324D}"/>
              </a:ext>
            </a:extLst>
          </p:cNvPr>
          <p:cNvSpPr txBox="1">
            <a:spLocks/>
          </p:cNvSpPr>
          <p:nvPr/>
        </p:nvSpPr>
        <p:spPr>
          <a:xfrm>
            <a:off x="273425" y="791372"/>
            <a:ext cx="10699375" cy="9162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j-ea"/>
                <a:cs typeface="+mj-cs"/>
              </a:defRPr>
            </a:lvl1pPr>
          </a:lstStyle>
          <a:p>
            <a:r>
              <a:rPr lang="es-ES" sz="4000" dirty="0"/>
              <a:t>Experimento MAPP (Gestión Autónoma del desempeño y del Progreso) en Michelin</a:t>
            </a:r>
            <a:endParaRPr lang="es-CO" sz="40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32A8432-0C28-446F-8F00-2784D9848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32" y="2335693"/>
            <a:ext cx="3261139" cy="209138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8CE2D46-5101-4937-8E97-1CC5785882DE}"/>
              </a:ext>
            </a:extLst>
          </p:cNvPr>
          <p:cNvSpPr txBox="1"/>
          <p:nvPr/>
        </p:nvSpPr>
        <p:spPr>
          <a:xfrm>
            <a:off x="8069767" y="1663723"/>
            <a:ext cx="4586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Fuente: Hamel Gary, Humanocracia.2020</a:t>
            </a:r>
            <a:endParaRPr lang="es-419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6FAFA30-029E-4C3D-AA32-61A55F52F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715" y="2335693"/>
            <a:ext cx="9050652" cy="243087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F975482-7EFC-47B0-BC45-5929CE6FEBCE}"/>
              </a:ext>
            </a:extLst>
          </p:cNvPr>
          <p:cNvSpPr txBox="1"/>
          <p:nvPr/>
        </p:nvSpPr>
        <p:spPr>
          <a:xfrm>
            <a:off x="646232" y="5394591"/>
            <a:ext cx="12525135" cy="7078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2000" b="1" dirty="0"/>
              <a:t>Bertrand Ballarin</a:t>
            </a:r>
            <a:r>
              <a:rPr lang="es-ES" sz="2000" dirty="0"/>
              <a:t> (exgerente de planta, entonces en relaciones industriales), concluyó que la organización trataba a las personas con una visión demasiado estrecha y que </a:t>
            </a:r>
            <a:r>
              <a:rPr lang="es-ES" sz="2000" b="1" dirty="0">
                <a:solidFill>
                  <a:srgbClr val="0070C0"/>
                </a:solidFill>
              </a:rPr>
              <a:t>los empleados debían diseñar su propio entorno de trabajo.</a:t>
            </a:r>
            <a:endParaRPr lang="es-419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9634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E52763-D6CE-4A40-AC5B-23747F9EA66B}"/>
              </a:ext>
            </a:extLst>
          </p:cNvPr>
          <p:cNvSpPr txBox="1">
            <a:spLocks/>
          </p:cNvSpPr>
          <p:nvPr/>
        </p:nvSpPr>
        <p:spPr>
          <a:xfrm>
            <a:off x="400425" y="405344"/>
            <a:ext cx="10699375" cy="9162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j-ea"/>
                <a:cs typeface="+mj-cs"/>
              </a:defRPr>
            </a:lvl1pPr>
          </a:lstStyle>
          <a:p>
            <a:r>
              <a:rPr lang="es-ES" sz="4000" dirty="0"/>
              <a:t>Síntesis de MAPP</a:t>
            </a:r>
            <a:endParaRPr lang="es-CO" sz="400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B2CFE2F-84FA-4069-8FAB-01A07ED63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43" y="1522122"/>
            <a:ext cx="6977393" cy="225304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2F8005AA-152B-4091-970E-A871BD701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44" y="3775166"/>
            <a:ext cx="6881532" cy="1362582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C81EFF2C-E7F1-4E38-81BD-620FF9F46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6520" y="1661275"/>
            <a:ext cx="3341382" cy="2950587"/>
          </a:xfrm>
          <a:prstGeom prst="rect">
            <a:avLst/>
          </a:prstGeom>
        </p:spPr>
      </p:pic>
      <p:graphicFrame>
        <p:nvGraphicFramePr>
          <p:cNvPr id="22" name="Diagrama 21">
            <a:extLst>
              <a:ext uri="{FF2B5EF4-FFF2-40B4-BE49-F238E27FC236}">
                <a16:creationId xmlns:a16="http://schemas.microsoft.com/office/drawing/2014/main" id="{AF0E05B8-822D-4B04-9122-D8FE637A1E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231843"/>
              </p:ext>
            </p:extLst>
          </p:nvPr>
        </p:nvGraphicFramePr>
        <p:xfrm>
          <a:off x="1568248" y="5694013"/>
          <a:ext cx="10215272" cy="11125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3" name="CuadroTexto 22">
            <a:extLst>
              <a:ext uri="{FF2B5EF4-FFF2-40B4-BE49-F238E27FC236}">
                <a16:creationId xmlns:a16="http://schemas.microsoft.com/office/drawing/2014/main" id="{7F3ACC1A-E9A3-45AA-8EF2-EADDC7DAD126}"/>
              </a:ext>
            </a:extLst>
          </p:cNvPr>
          <p:cNvSpPr txBox="1"/>
          <p:nvPr/>
        </p:nvSpPr>
        <p:spPr>
          <a:xfrm>
            <a:off x="628154" y="6053689"/>
            <a:ext cx="1663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0070C0"/>
                </a:solidFill>
              </a:rPr>
              <a:t>Claves del Éxito</a:t>
            </a:r>
            <a:endParaRPr lang="es-419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2998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B4D75F-7F60-4001-86D7-4099A6896E10}"/>
              </a:ext>
            </a:extLst>
          </p:cNvPr>
          <p:cNvSpPr txBox="1">
            <a:spLocks/>
          </p:cNvSpPr>
          <p:nvPr/>
        </p:nvSpPr>
        <p:spPr>
          <a:xfrm>
            <a:off x="325677" y="499146"/>
            <a:ext cx="10759857" cy="9162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j-ea"/>
                <a:cs typeface="+mj-cs"/>
              </a:defRPr>
            </a:lvl1pPr>
          </a:lstStyle>
          <a:p>
            <a:r>
              <a:rPr lang="es-ES" sz="4000" dirty="0"/>
              <a:t>Casos empresariales Inspirados en la Estrategia de Transformación de Hamel</a:t>
            </a:r>
            <a:endParaRPr lang="es-CO" sz="4000" dirty="0"/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BDBE2BF9-CAA5-4B00-8A78-70EF92FC77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9903947"/>
              </p:ext>
            </p:extLst>
          </p:nvPr>
        </p:nvGraphicFramePr>
        <p:xfrm>
          <a:off x="500259" y="2286000"/>
          <a:ext cx="12249090" cy="4088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38729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texto"/>
          <p:cNvSpPr txBox="1">
            <a:spLocks/>
          </p:cNvSpPr>
          <p:nvPr/>
        </p:nvSpPr>
        <p:spPr>
          <a:xfrm>
            <a:off x="3105106" y="5574896"/>
            <a:ext cx="7437119" cy="700241"/>
          </a:xfrm>
          <a:prstGeom prst="rect">
            <a:avLst/>
          </a:prstGeom>
        </p:spPr>
        <p:txBody>
          <a:bodyPr vert="horz" lIns="103632" tIns="51816" rIns="103632" bIns="51816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CO" sz="2040" dirty="0"/>
              <a:t>Ningún viento será bueno para quien no sabe a qué puerto se encamina</a:t>
            </a:r>
          </a:p>
          <a:p>
            <a:pPr marL="0" indent="0" algn="r">
              <a:buNone/>
            </a:pPr>
            <a:r>
              <a:rPr lang="es-CO" sz="2040" dirty="0"/>
              <a:t>Séneca </a:t>
            </a:r>
          </a:p>
        </p:txBody>
      </p:sp>
      <p:pic>
        <p:nvPicPr>
          <p:cNvPr id="6" name="Picture 2" descr="Resultado de imagen para barcos antiguos navegand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702" y="1061124"/>
            <a:ext cx="5654932" cy="424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2116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60672F-0D9A-4B40-B60F-FD2A9564C2EC}"/>
              </a:ext>
            </a:extLst>
          </p:cNvPr>
          <p:cNvSpPr txBox="1">
            <a:spLocks/>
          </p:cNvSpPr>
          <p:nvPr/>
        </p:nvSpPr>
        <p:spPr>
          <a:xfrm>
            <a:off x="325677" y="499146"/>
            <a:ext cx="10759857" cy="9162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j-ea"/>
                <a:cs typeface="+mj-cs"/>
              </a:defRPr>
            </a:lvl1pPr>
          </a:lstStyle>
          <a:p>
            <a:r>
              <a:rPr lang="es-ES" sz="4000" dirty="0"/>
              <a:t>Kaplan &amp; Norton – </a:t>
            </a:r>
            <a:r>
              <a:rPr lang="es-ES" sz="4000" dirty="0" err="1"/>
              <a:t>Balanced</a:t>
            </a:r>
            <a:r>
              <a:rPr lang="es-ES" sz="4000" dirty="0"/>
              <a:t> </a:t>
            </a:r>
            <a:r>
              <a:rPr lang="es-ES" sz="4000" dirty="0" err="1"/>
              <a:t>ScoreCard</a:t>
            </a:r>
            <a:r>
              <a:rPr lang="es-ES" sz="4000" dirty="0"/>
              <a:t> </a:t>
            </a:r>
            <a:endParaRPr lang="es-CO" sz="40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B6596EF-733E-498D-B5D0-DAB311D0E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264" y="1677248"/>
            <a:ext cx="3565878" cy="139441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DD4C48F-3E63-4FFD-9D7E-082C593F6B24}"/>
              </a:ext>
            </a:extLst>
          </p:cNvPr>
          <p:cNvSpPr txBox="1"/>
          <p:nvPr/>
        </p:nvSpPr>
        <p:spPr>
          <a:xfrm>
            <a:off x="599634" y="1773662"/>
            <a:ext cx="629987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/>
              <a:t>Conciben la estrategia como una cadena causa-efecto que debe traducirse a objetivos, indicadores y proyectos, conectados en un mapa estratégico y gestionados mediante un tablero, el “</a:t>
            </a:r>
            <a:r>
              <a:rPr lang="es-ES" sz="2000" dirty="0" err="1"/>
              <a:t>Balanced</a:t>
            </a:r>
            <a:r>
              <a:rPr lang="es-ES" sz="2000" dirty="0"/>
              <a:t> </a:t>
            </a:r>
            <a:r>
              <a:rPr lang="es-ES" sz="2000" dirty="0" err="1"/>
              <a:t>Scorecard</a:t>
            </a:r>
            <a:r>
              <a:rPr lang="es-ES" sz="2000" dirty="0"/>
              <a:t> (BSC)” .</a:t>
            </a:r>
            <a:endParaRPr lang="es-419" sz="20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5B73B1A-9706-4E8A-8900-B1AD5DE4B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22" y="4336598"/>
            <a:ext cx="4369342" cy="132343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D64DF63-1F80-443F-BE52-76C763701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197" y="4336598"/>
            <a:ext cx="3387206" cy="139441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24FA674-6872-4C0F-991E-13F7D49F7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1269" y="4336598"/>
            <a:ext cx="3544497" cy="119487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6E916F0-7EE4-49E7-B91F-FC99AB87C1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9433" y="5957333"/>
            <a:ext cx="3602970" cy="130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0018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EC5E3F8A-7DDB-4820-997A-2B5C3D164230}"/>
              </a:ext>
            </a:extLst>
          </p:cNvPr>
          <p:cNvSpPr txBox="1">
            <a:spLocks/>
          </p:cNvSpPr>
          <p:nvPr/>
        </p:nvSpPr>
        <p:spPr>
          <a:xfrm>
            <a:off x="325677" y="499146"/>
            <a:ext cx="10759857" cy="9162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j-ea"/>
                <a:cs typeface="+mj-cs"/>
              </a:defRPr>
            </a:lvl1pPr>
          </a:lstStyle>
          <a:p>
            <a:r>
              <a:rPr lang="es-ES" sz="4000" dirty="0"/>
              <a:t>Las 4 Perspectivas del </a:t>
            </a:r>
            <a:r>
              <a:rPr lang="es-ES" sz="4000" dirty="0" err="1"/>
              <a:t>Balanced</a:t>
            </a:r>
            <a:r>
              <a:rPr lang="es-ES" sz="4000" dirty="0"/>
              <a:t> </a:t>
            </a:r>
            <a:r>
              <a:rPr lang="es-ES" sz="4000" dirty="0" err="1"/>
              <a:t>ScoreCard</a:t>
            </a:r>
            <a:r>
              <a:rPr lang="es-ES" sz="4000" dirty="0"/>
              <a:t> </a:t>
            </a:r>
            <a:endParaRPr lang="es-CO" sz="40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98FF12A-CC0A-4EDA-8DFE-09FDF7D82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421" y="6524960"/>
            <a:ext cx="6127845" cy="70667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72F118A-4340-4C1F-82B4-7E45D53FF5C7}"/>
              </a:ext>
            </a:extLst>
          </p:cNvPr>
          <p:cNvSpPr txBox="1"/>
          <p:nvPr/>
        </p:nvSpPr>
        <p:spPr>
          <a:xfrm>
            <a:off x="2009348" y="6729800"/>
            <a:ext cx="3498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>
                <a:solidFill>
                  <a:schemeClr val="accent1">
                    <a:lumMod val="75000"/>
                  </a:schemeClr>
                </a:solidFill>
              </a:rPr>
              <a:t>Estructura lógica para cada perspectiva</a:t>
            </a:r>
            <a:endParaRPr lang="es-419"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FA756D6-A09A-45BA-8821-2D149F53C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816" y="1513789"/>
            <a:ext cx="9059718" cy="484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3336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4DBE32-14F2-426E-9B16-EE5C9F7D8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675" y="1415441"/>
            <a:ext cx="5168662" cy="527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F36D912-F873-479A-B0A1-2A12F522E599}"/>
              </a:ext>
            </a:extLst>
          </p:cNvPr>
          <p:cNvSpPr txBox="1"/>
          <p:nvPr/>
        </p:nvSpPr>
        <p:spPr>
          <a:xfrm>
            <a:off x="6908800" y="2967871"/>
            <a:ext cx="5975590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000" b="0" i="0" dirty="0">
                <a:solidFill>
                  <a:srgbClr val="000000"/>
                </a:solidFill>
                <a:effectLst/>
                <a:latin typeface="Tiempos Text"/>
              </a:rPr>
              <a:t>¿Cómo nos ven los clientes? (perspectiva del cliente)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000" b="0" i="0" dirty="0">
                <a:solidFill>
                  <a:srgbClr val="000000"/>
                </a:solidFill>
                <a:effectLst/>
                <a:latin typeface="Tiempos Text"/>
              </a:rPr>
              <a:t>¿En qué debemos sobresalir? (perspectiva interna)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000" b="0" i="0" dirty="0">
                <a:solidFill>
                  <a:srgbClr val="000000"/>
                </a:solidFill>
                <a:effectLst/>
                <a:latin typeface="Tiempos Text"/>
              </a:rPr>
              <a:t>¿Podemos seguir mejorando y creando valor? (perspectiva de innovación y aprendizaje)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000" b="0" i="0" dirty="0">
                <a:solidFill>
                  <a:srgbClr val="000000"/>
                </a:solidFill>
                <a:effectLst/>
                <a:latin typeface="Tiempos Text"/>
              </a:rPr>
              <a:t>¿Cómo vemos a los accionistas? (perspectiva financiera)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E5054E88-11A5-4EF9-986D-2AAB483F7C6F}"/>
              </a:ext>
            </a:extLst>
          </p:cNvPr>
          <p:cNvSpPr txBox="1">
            <a:spLocks/>
          </p:cNvSpPr>
          <p:nvPr/>
        </p:nvSpPr>
        <p:spPr>
          <a:xfrm>
            <a:off x="180204" y="499146"/>
            <a:ext cx="11208232" cy="9162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j-ea"/>
                <a:cs typeface="+mj-cs"/>
              </a:defRPr>
            </a:lvl1pPr>
          </a:lstStyle>
          <a:p>
            <a:r>
              <a:rPr lang="es-CO" sz="4000" dirty="0"/>
              <a:t>Preguntas básicas que se responden las perspectivas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2280CF0-CDBE-41F0-A5D8-C1134A03D287}"/>
              </a:ext>
            </a:extLst>
          </p:cNvPr>
          <p:cNvSpPr txBox="1"/>
          <p:nvPr/>
        </p:nvSpPr>
        <p:spPr>
          <a:xfrm>
            <a:off x="325677" y="6690126"/>
            <a:ext cx="8980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Fuente: https://hbr.org/1992/01/the-balanced-scorecard-measures-that-drive-performance-2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2538235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E3DB2B2-321E-4021-8C9D-83AF3496A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2" y="1641967"/>
            <a:ext cx="6485188" cy="5142396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DC1805C3-05B3-486A-9EBA-69B9D99D7B67}"/>
              </a:ext>
            </a:extLst>
          </p:cNvPr>
          <p:cNvSpPr txBox="1">
            <a:spLocks/>
          </p:cNvSpPr>
          <p:nvPr/>
        </p:nvSpPr>
        <p:spPr>
          <a:xfrm>
            <a:off x="325677" y="499146"/>
            <a:ext cx="10759857" cy="9162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j-ea"/>
                <a:cs typeface="+mj-cs"/>
              </a:defRPr>
            </a:lvl1pPr>
          </a:lstStyle>
          <a:p>
            <a:r>
              <a:rPr lang="es-ES" sz="4000" dirty="0"/>
              <a:t>Mapa Estratégico</a:t>
            </a:r>
            <a:endParaRPr lang="es-CO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381F0AB-9C95-4CA7-8ECC-0245BCDE62C1}"/>
              </a:ext>
            </a:extLst>
          </p:cNvPr>
          <p:cNvSpPr txBox="1"/>
          <p:nvPr/>
        </p:nvSpPr>
        <p:spPr>
          <a:xfrm>
            <a:off x="658186" y="3012836"/>
            <a:ext cx="52230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Herramienta visual que representa las relaciones causa-efecto entre los objetivos estratégicos de la organización, estableciendo una </a:t>
            </a:r>
            <a:r>
              <a:rPr lang="es-ES" b="1" dirty="0">
                <a:solidFill>
                  <a:schemeClr val="accent1">
                    <a:lumMod val="75000"/>
                  </a:schemeClr>
                </a:solidFill>
                <a:effectLst/>
              </a:rPr>
              <a:t>lógica causal ascendente</a:t>
            </a:r>
            <a:endParaRPr lang="es-E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6892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BB9FD74-D252-4B7A-BB42-4882EDC5B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64" y="228600"/>
            <a:ext cx="6259745" cy="697712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F74E96A-BD7B-4282-B68D-6D5E376EF1CF}"/>
              </a:ext>
            </a:extLst>
          </p:cNvPr>
          <p:cNvSpPr txBox="1"/>
          <p:nvPr/>
        </p:nvSpPr>
        <p:spPr>
          <a:xfrm>
            <a:off x="7966740" y="2777655"/>
            <a:ext cx="492009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/>
              <a:t>Ejemplo: </a:t>
            </a:r>
          </a:p>
          <a:p>
            <a:r>
              <a:rPr lang="es-ES" sz="2000" dirty="0"/>
              <a:t>La división de polímeros de ingeniería (EP) de DuPont creó este mapa estratégico a nivel corporativo que consistía en cinco temas distintos, cada uno representado por una cadena vertical de relaciones de causa y efecto que abarca las cuatro perspectivas del cuadro de mando integral.</a:t>
            </a:r>
            <a:endParaRPr lang="es-419" sz="2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3619ADA-2C8C-4B4C-BA57-E7CACC24A900}"/>
              </a:ext>
            </a:extLst>
          </p:cNvPr>
          <p:cNvSpPr txBox="1"/>
          <p:nvPr/>
        </p:nvSpPr>
        <p:spPr>
          <a:xfrm>
            <a:off x="7762297" y="6098417"/>
            <a:ext cx="53289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1600" dirty="0"/>
              <a:t>Fuente: https://hbr.org/2006/03/how-to-implement-a-new-strategy-without-disrupting-your-organization</a:t>
            </a:r>
          </a:p>
        </p:txBody>
      </p:sp>
    </p:spTree>
    <p:extLst>
      <p:ext uri="{BB962C8B-B14F-4D97-AF65-F5344CB8AC3E}">
        <p14:creationId xmlns:p14="http://schemas.microsoft.com/office/powerpoint/2010/main" val="34569255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97A0DA-41F9-4666-961B-C5CAC0CC2281}"/>
              </a:ext>
            </a:extLst>
          </p:cNvPr>
          <p:cNvSpPr txBox="1">
            <a:spLocks/>
          </p:cNvSpPr>
          <p:nvPr/>
        </p:nvSpPr>
        <p:spPr>
          <a:xfrm>
            <a:off x="325677" y="499146"/>
            <a:ext cx="10759857" cy="9162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j-ea"/>
                <a:cs typeface="+mj-cs"/>
              </a:defRPr>
            </a:lvl1pPr>
          </a:lstStyle>
          <a:p>
            <a:r>
              <a:rPr lang="es-CO" sz="4000" dirty="0"/>
              <a:t>BSC para gestionar estrategias con </a:t>
            </a:r>
          </a:p>
          <a:p>
            <a:r>
              <a:rPr lang="es-CO" sz="4000" dirty="0"/>
              <a:t>Activos Intangibles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4C6FCA41-0457-4605-9169-5A923839FFB6}"/>
              </a:ext>
            </a:extLst>
          </p:cNvPr>
          <p:cNvGrpSpPr/>
          <p:nvPr/>
        </p:nvGrpSpPr>
        <p:grpSpPr>
          <a:xfrm>
            <a:off x="8036128" y="2147953"/>
            <a:ext cx="4395181" cy="4233501"/>
            <a:chOff x="8223164" y="2355771"/>
            <a:chExt cx="4395181" cy="4233501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9D3B4BC1-F76C-4C82-96E6-2398FBA31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23165" y="2355771"/>
              <a:ext cx="4395180" cy="2029193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C8537085-3FEA-43F6-BE8F-95B64539C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23164" y="4560079"/>
              <a:ext cx="4378341" cy="2029193"/>
            </a:xfrm>
            <a:prstGeom prst="rect">
              <a:avLst/>
            </a:prstGeom>
          </p:spPr>
        </p:pic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6CA52A9-4B15-4AE8-ADFF-85E96F044F6F}"/>
              </a:ext>
            </a:extLst>
          </p:cNvPr>
          <p:cNvSpPr txBox="1"/>
          <p:nvPr/>
        </p:nvSpPr>
        <p:spPr>
          <a:xfrm>
            <a:off x="548640" y="3151932"/>
            <a:ext cx="69128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Kaplan y Norton proponen identificar qué capacidades intangibles necesita una estrategia para que los procesos críticos funcionen, medir su preparación estratégica (</a:t>
            </a:r>
            <a:r>
              <a:rPr lang="es-ES" dirty="0" err="1"/>
              <a:t>readiness</a:t>
            </a:r>
            <a:r>
              <a:rPr lang="es-ES" dirty="0"/>
              <a:t>), cerrar brechas con iniciativas y seguir todo en el mapa estratégico y el </a:t>
            </a:r>
            <a:r>
              <a:rPr lang="es-ES" dirty="0" err="1"/>
              <a:t>scorecard</a:t>
            </a:r>
            <a:r>
              <a:rPr lang="es-ES" dirty="0"/>
              <a:t>.</a:t>
            </a:r>
            <a:endParaRPr lang="es-419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A5E043E-7AC0-4163-81CD-810F3A78C807}"/>
              </a:ext>
            </a:extLst>
          </p:cNvPr>
          <p:cNvSpPr txBox="1"/>
          <p:nvPr/>
        </p:nvSpPr>
        <p:spPr>
          <a:xfrm>
            <a:off x="9267268" y="1778621"/>
            <a:ext cx="1979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b="1" dirty="0">
                <a:solidFill>
                  <a:schemeClr val="accent1">
                    <a:lumMod val="75000"/>
                  </a:schemeClr>
                </a:solidFill>
              </a:rPr>
              <a:t>Activos Intangibles</a:t>
            </a:r>
          </a:p>
        </p:txBody>
      </p:sp>
    </p:spTree>
    <p:extLst>
      <p:ext uri="{BB962C8B-B14F-4D97-AF65-F5344CB8AC3E}">
        <p14:creationId xmlns:p14="http://schemas.microsoft.com/office/powerpoint/2010/main" val="2277084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C22BA4E-E597-44B0-8226-16FC41F1F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140" y="507595"/>
            <a:ext cx="8216334" cy="622731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1101A03-E5A5-4B95-876B-04642079B3CF}"/>
              </a:ext>
            </a:extLst>
          </p:cNvPr>
          <p:cNvSpPr txBox="1"/>
          <p:nvPr/>
        </p:nvSpPr>
        <p:spPr>
          <a:xfrm>
            <a:off x="2382115" y="6833127"/>
            <a:ext cx="8928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dirty="0"/>
              <a:t>Fuente: https://hbr.org/resources/images/article_assets/hbr/0402/R0402C_A.gif</a:t>
            </a:r>
          </a:p>
        </p:txBody>
      </p:sp>
    </p:spTree>
    <p:extLst>
      <p:ext uri="{BB962C8B-B14F-4D97-AF65-F5344CB8AC3E}">
        <p14:creationId xmlns:p14="http://schemas.microsoft.com/office/powerpoint/2010/main" val="24773557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31FDBD-5FD3-4289-8300-48D2FC434C7F}"/>
              </a:ext>
            </a:extLst>
          </p:cNvPr>
          <p:cNvSpPr txBox="1">
            <a:spLocks/>
          </p:cNvSpPr>
          <p:nvPr/>
        </p:nvSpPr>
        <p:spPr>
          <a:xfrm>
            <a:off x="325677" y="499146"/>
            <a:ext cx="10759857" cy="9162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j-ea"/>
                <a:cs typeface="+mj-cs"/>
              </a:defRPr>
            </a:lvl1pPr>
          </a:lstStyle>
          <a:p>
            <a:r>
              <a:rPr lang="es-CO" sz="4000" dirty="0"/>
              <a:t>Oficina de Gestión Estratégica (OSM)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34E4192-AF23-480A-8592-49A48B398658}"/>
              </a:ext>
            </a:extLst>
          </p:cNvPr>
          <p:cNvSpPr txBox="1"/>
          <p:nvPr/>
        </p:nvSpPr>
        <p:spPr>
          <a:xfrm>
            <a:off x="852055" y="1780409"/>
            <a:ext cx="69099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Es una estructura formal que actúa como centro neurálgico del sistema de gestión estratégica.</a:t>
            </a:r>
          </a:p>
          <a:p>
            <a:endParaRPr lang="es-ES" dirty="0"/>
          </a:p>
          <a:p>
            <a:r>
              <a:rPr lang="es-ES" dirty="0"/>
              <a:t>Esta oficina coordina los procesos estratégicos clave y asegura que la ejecución se mantenga alineada con la visión global de la organización.</a:t>
            </a:r>
            <a:endParaRPr lang="es-419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ED26877-E1C4-4B48-B172-FEDC706BA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55" y="3886200"/>
            <a:ext cx="11428488" cy="306120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853B24D-928A-494A-8626-9D825D79C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0091" y="1466571"/>
            <a:ext cx="2495043" cy="179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2341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468D34-237A-42B0-870C-2451749971A6}"/>
              </a:ext>
            </a:extLst>
          </p:cNvPr>
          <p:cNvSpPr txBox="1">
            <a:spLocks/>
          </p:cNvSpPr>
          <p:nvPr/>
        </p:nvSpPr>
        <p:spPr>
          <a:xfrm>
            <a:off x="325677" y="499146"/>
            <a:ext cx="10759857" cy="9162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j-ea"/>
                <a:cs typeface="+mj-cs"/>
              </a:defRPr>
            </a:lvl1pPr>
          </a:lstStyle>
          <a:p>
            <a:r>
              <a:rPr lang="es-CO" sz="4000" dirty="0"/>
              <a:t>Sistema de Gestión </a:t>
            </a:r>
            <a:r>
              <a:rPr lang="es-CO" sz="4000" i="1" dirty="0" err="1"/>
              <a:t>Execution</a:t>
            </a:r>
            <a:r>
              <a:rPr lang="es-CO" sz="4000" i="1" dirty="0"/>
              <a:t> Premium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08A094D-3CE5-4C4E-9F26-622485C61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312" y="3245653"/>
            <a:ext cx="9845664" cy="371625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DB069EA-6653-49C0-98BF-7B42A9C783F5}"/>
              </a:ext>
            </a:extLst>
          </p:cNvPr>
          <p:cNvSpPr txBox="1"/>
          <p:nvPr/>
        </p:nvSpPr>
        <p:spPr>
          <a:xfrm>
            <a:off x="749808" y="1655919"/>
            <a:ext cx="126735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Es un sistema de gestión propuesto por Kaplan &amp; Norton para cerrar el ciclo entre estrategia y operaciones. Toma la estrategia (de Porter, Ansoff, Mintzberg u otras) y la traduce en objetivos, indicadores, metas, iniciativas, presupuestos y rutinas de revisión, de modo que la organización obtenga una “prima por ejecución” (mejores resultados por ejecutar con disciplina).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3577185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D41839-FA1A-4F32-9C36-3B412DDD806C}"/>
              </a:ext>
            </a:extLst>
          </p:cNvPr>
          <p:cNvSpPr txBox="1">
            <a:spLocks/>
          </p:cNvSpPr>
          <p:nvPr/>
        </p:nvSpPr>
        <p:spPr>
          <a:xfrm>
            <a:off x="325677" y="499146"/>
            <a:ext cx="11049459" cy="9162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j-ea"/>
                <a:cs typeface="+mj-cs"/>
              </a:defRPr>
            </a:lvl1pPr>
          </a:lstStyle>
          <a:p>
            <a:r>
              <a:rPr lang="es-CO" sz="4000" dirty="0"/>
              <a:t>Casos Empresariales Recientes de Aplicación del </a:t>
            </a:r>
          </a:p>
          <a:p>
            <a:r>
              <a:rPr lang="es-CO" sz="4000" dirty="0"/>
              <a:t>BSC</a:t>
            </a:r>
            <a:endParaRPr lang="es-CO" sz="4000" i="1" dirty="0"/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F4801F99-B6C3-4F00-8F60-BCCEEEAD8C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7720685"/>
              </p:ext>
            </p:extLst>
          </p:nvPr>
        </p:nvGraphicFramePr>
        <p:xfrm>
          <a:off x="325677" y="1415440"/>
          <a:ext cx="13166246" cy="5857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8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ángulo 3"/>
          <p:cNvSpPr>
            <a:spLocks noChangeArrowheads="1"/>
          </p:cNvSpPr>
          <p:nvPr/>
        </p:nvSpPr>
        <p:spPr bwMode="auto">
          <a:xfrm>
            <a:off x="6330462" y="852807"/>
            <a:ext cx="3750271" cy="72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CO" altLang="es-CO" sz="40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Strategos</a:t>
            </a:r>
            <a:endParaRPr lang="es-CO" altLang="es-CO" sz="2400" dirty="0"/>
          </a:p>
        </p:txBody>
      </p:sp>
      <p:sp>
        <p:nvSpPr>
          <p:cNvPr id="7172" name="Rectángulo 4"/>
          <p:cNvSpPr>
            <a:spLocks noChangeArrowheads="1"/>
          </p:cNvSpPr>
          <p:nvPr/>
        </p:nvSpPr>
        <p:spPr bwMode="auto">
          <a:xfrm>
            <a:off x="5047217" y="2645564"/>
            <a:ext cx="5181600" cy="1557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CO" altLang="es-CO" sz="2720" dirty="0">
                <a:solidFill>
                  <a:srgbClr val="000000"/>
                </a:solidFill>
                <a:latin typeface="Times New Roman" panose="02020603050405020304" pitchFamily="18" charset="0"/>
              </a:rPr>
              <a:t>Conceptos utilizados en el área de operaciones militares </a:t>
            </a:r>
          </a:p>
          <a:p>
            <a:pPr lvl="1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s-CO" altLang="es-CO" sz="2040" dirty="0">
                <a:solidFill>
                  <a:srgbClr val="000000"/>
                </a:solidFill>
                <a:latin typeface="Times New Roman" panose="02020603050405020304" pitchFamily="18" charset="0"/>
              </a:rPr>
              <a:t>Planificar la destrucción del enemigo </a:t>
            </a:r>
          </a:p>
          <a:p>
            <a:pPr lvl="1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s-CO" altLang="es-CO" sz="2040" dirty="0">
                <a:solidFill>
                  <a:srgbClr val="000000"/>
                </a:solidFill>
                <a:latin typeface="Times New Roman" panose="02020603050405020304" pitchFamily="18" charset="0"/>
              </a:rPr>
              <a:t>Uso eficaz de los recursos </a:t>
            </a:r>
            <a:endParaRPr lang="es-CO" altLang="es-CO" sz="2040" dirty="0"/>
          </a:p>
        </p:txBody>
      </p:sp>
      <p:sp>
        <p:nvSpPr>
          <p:cNvPr id="7173" name="Rectángulo 5"/>
          <p:cNvSpPr>
            <a:spLocks noChangeArrowheads="1"/>
          </p:cNvSpPr>
          <p:nvPr/>
        </p:nvSpPr>
        <p:spPr bwMode="auto">
          <a:xfrm>
            <a:off x="7638017" y="4810730"/>
            <a:ext cx="4503314" cy="92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CO" altLang="es-CO" sz="2720" dirty="0">
                <a:solidFill>
                  <a:srgbClr val="000000"/>
                </a:solidFill>
              </a:rPr>
              <a:t>Base de Estrategia: planeación y  toma de decisiones</a:t>
            </a:r>
            <a:endParaRPr lang="es-CO" altLang="es-CO" sz="2720" dirty="0"/>
          </a:p>
        </p:txBody>
      </p:sp>
      <p:pic>
        <p:nvPicPr>
          <p:cNvPr id="1026" name="Picture 2" descr="https://upload.wikimedia.org/wikipedia/commons/thumb/1/16/Greek_strategist_Pio-Clementino_Inv306.jpg/220px-Greek_strategist_Pio-Clementino_Inv30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970" y="1881554"/>
            <a:ext cx="2396246" cy="364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8974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967B54-EC79-4F5E-BD37-EBF378FEA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630" y="900113"/>
            <a:ext cx="10476171" cy="794602"/>
          </a:xfrm>
        </p:spPr>
        <p:txBody>
          <a:bodyPr>
            <a:normAutofit fontScale="90000"/>
          </a:bodyPr>
          <a:lstStyle/>
          <a:p>
            <a:r>
              <a:rPr lang="es-ES" sz="4000" dirty="0"/>
              <a:t>Actividad 2 –  Enfoques de Estrategia Firmas de Consultoría</a:t>
            </a:r>
            <a:br>
              <a:rPr lang="es-ES" sz="4000" dirty="0"/>
            </a:br>
            <a:endParaRPr lang="es-419" sz="40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268587-96B6-4D54-A2F0-287594027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3513" y="1980552"/>
            <a:ext cx="6828718" cy="472504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ES" sz="2400" dirty="0">
                <a:latin typeface="+mn-lt"/>
              </a:rPr>
              <a:t>Las empresas de líderes en servicios de consultoría a nivel internacional ofrecen en su portafolio el acompañamiento a las empresas para la formulación de sus estrategias. </a:t>
            </a:r>
          </a:p>
          <a:p>
            <a:r>
              <a:rPr lang="es-ES" sz="2400" dirty="0">
                <a:latin typeface="+mn-lt"/>
              </a:rPr>
              <a:t>Cada grupo Tendrá a cargo una empresa consultora de talla internacional</a:t>
            </a:r>
          </a:p>
          <a:p>
            <a:pPr lvl="1"/>
            <a:r>
              <a:rPr lang="es-ES" sz="1900" dirty="0">
                <a:latin typeface="+mn-lt"/>
              </a:rPr>
              <a:t>McKinsey</a:t>
            </a:r>
          </a:p>
          <a:p>
            <a:pPr lvl="1"/>
            <a:r>
              <a:rPr lang="es-ES" sz="1900" dirty="0">
                <a:latin typeface="+mn-lt"/>
              </a:rPr>
              <a:t>BCG: </a:t>
            </a:r>
          </a:p>
          <a:p>
            <a:pPr lvl="1"/>
            <a:r>
              <a:rPr lang="es-ES" sz="1900" dirty="0">
                <a:latin typeface="+mn-lt"/>
              </a:rPr>
              <a:t>Bain &amp; Company</a:t>
            </a:r>
          </a:p>
          <a:p>
            <a:pPr lvl="1"/>
            <a:r>
              <a:rPr lang="es-ES" sz="1900" dirty="0">
                <a:latin typeface="+mn-lt"/>
              </a:rPr>
              <a:t>Deloitte </a:t>
            </a:r>
          </a:p>
          <a:p>
            <a:pPr lvl="1"/>
            <a:r>
              <a:rPr lang="es-ES" sz="1900" dirty="0">
                <a:latin typeface="+mn-lt"/>
              </a:rPr>
              <a:t>PwC</a:t>
            </a:r>
          </a:p>
          <a:p>
            <a:pPr lvl="1"/>
            <a:r>
              <a:rPr lang="es-ES" sz="1900" dirty="0">
                <a:latin typeface="+mn-lt"/>
              </a:rPr>
              <a:t>Accenture</a:t>
            </a:r>
          </a:p>
          <a:p>
            <a:r>
              <a:rPr lang="es-ES" sz="2400" dirty="0">
                <a:latin typeface="+mn-lt"/>
              </a:rPr>
              <a:t>Realizará una búsqueda sobre su </a:t>
            </a:r>
            <a:r>
              <a:rPr lang="es-ES" sz="2400" dirty="0" err="1">
                <a:latin typeface="+mn-lt"/>
              </a:rPr>
              <a:t>framework</a:t>
            </a:r>
            <a:r>
              <a:rPr lang="es-ES" sz="2400" dirty="0">
                <a:latin typeface="+mn-lt"/>
              </a:rPr>
              <a:t> o modelo estratégico y extraen los elementos principales</a:t>
            </a:r>
          </a:p>
          <a:p>
            <a:r>
              <a:rPr lang="es-ES" sz="2400" dirty="0">
                <a:latin typeface="+mn-lt"/>
              </a:rPr>
              <a:t>Harán una comparación con las estrategias vistas e identificarán elementos afines y elementos propios de estas firmas</a:t>
            </a:r>
          </a:p>
          <a:p>
            <a:r>
              <a:rPr lang="es-419" sz="2400" dirty="0">
                <a:latin typeface="+mn-lt"/>
              </a:rPr>
              <a:t>Luego harán un conversatorio al grupo contando los hallazgos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1260D42-DE37-488C-8500-D44F9F3D6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60</a:t>
            </a:fld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CC4BB26-BDC4-4C88-A681-0EDAACAF7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805" y="2686799"/>
            <a:ext cx="3830740" cy="239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343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37AA840-3D04-48A6-B44D-984D20AD2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61</a:t>
            </a:fld>
            <a:endParaRPr lang="es-CO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BD1916AB-3C89-462A-A64B-2E6B8EE1E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630" y="561703"/>
            <a:ext cx="10476171" cy="1133012"/>
          </a:xfrm>
        </p:spPr>
        <p:txBody>
          <a:bodyPr>
            <a:normAutofit/>
          </a:bodyPr>
          <a:lstStyle/>
          <a:p>
            <a:r>
              <a:rPr lang="es-ES" sz="4000" dirty="0"/>
              <a:t>Herramientas adicionales: Análisis PESTEL</a:t>
            </a:r>
            <a:endParaRPr lang="es-419" sz="40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295E18E-A7A5-4024-9DE7-3BF677FB7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986" y="5917475"/>
            <a:ext cx="3880806" cy="46401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6CD8BC2-11F8-40B1-A6F6-3E5418463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040" y="2222113"/>
            <a:ext cx="7482191" cy="369536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D77AD11-315A-47FD-B39A-9382E4247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4091" y="2768127"/>
            <a:ext cx="2156929" cy="256962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9E417DB-3184-4960-B65D-5848C6E79260}"/>
              </a:ext>
            </a:extLst>
          </p:cNvPr>
          <p:cNvSpPr txBox="1"/>
          <p:nvPr/>
        </p:nvSpPr>
        <p:spPr>
          <a:xfrm>
            <a:off x="1466307" y="6398002"/>
            <a:ext cx="6982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dirty="0"/>
              <a:t>https://www.santanderopenacademy.com/es/blog/analisis-pestel.html</a:t>
            </a:r>
          </a:p>
        </p:txBody>
      </p:sp>
    </p:spTree>
    <p:extLst>
      <p:ext uri="{BB962C8B-B14F-4D97-AF65-F5344CB8AC3E}">
        <p14:creationId xmlns:p14="http://schemas.microsoft.com/office/powerpoint/2010/main" val="15863318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37AA840-3D04-48A6-B44D-984D20AD2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62</a:t>
            </a:fld>
            <a:endParaRPr lang="es-CO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BD1916AB-3C89-462A-A64B-2E6B8EE1E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630" y="561703"/>
            <a:ext cx="10476171" cy="1133012"/>
          </a:xfrm>
        </p:spPr>
        <p:txBody>
          <a:bodyPr>
            <a:normAutofit/>
          </a:bodyPr>
          <a:lstStyle/>
          <a:p>
            <a:r>
              <a:rPr lang="es-ES" sz="4000" dirty="0"/>
              <a:t>Factores Claves de Análisis PESTEL</a:t>
            </a:r>
            <a:endParaRPr lang="es-419" sz="40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295E18E-A7A5-4024-9DE7-3BF677FB7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8" y="6524619"/>
            <a:ext cx="3880806" cy="46401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CE8DF97-FEC0-4DE7-935B-593B2A306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566" y="1694715"/>
            <a:ext cx="8283692" cy="452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27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37AA840-3D04-48A6-B44D-984D20AD2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63</a:t>
            </a:fld>
            <a:endParaRPr lang="es-CO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BD1916AB-3C89-462A-A64B-2E6B8EE1E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630" y="561703"/>
            <a:ext cx="10476171" cy="1133012"/>
          </a:xfrm>
        </p:spPr>
        <p:txBody>
          <a:bodyPr>
            <a:normAutofit/>
          </a:bodyPr>
          <a:lstStyle/>
          <a:p>
            <a:r>
              <a:rPr lang="es-ES" sz="4000" dirty="0"/>
              <a:t>Caso Aplicado: Dulces del Valle</a:t>
            </a:r>
            <a:endParaRPr lang="es-419" sz="4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75E4AF1-6D43-4680-ADC8-BA758C345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47" y="2442261"/>
            <a:ext cx="1896493" cy="189649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8D09A21-861C-4719-8231-21B43F8E7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252" y="1694715"/>
            <a:ext cx="4514052" cy="482990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53BCAD24-E6D9-4EE2-B564-504867720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7997" y="1728771"/>
            <a:ext cx="4632353" cy="479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35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E95122-D271-473D-B038-ED22015BCC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31C52531-C0F7-4A3B-9293-860134404F61}" type="slidenum">
              <a:rPr lang="es-CO" smtClean="0"/>
              <a:t>64</a:t>
            </a:fld>
            <a:endParaRPr lang="es-CO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9F8F56D9-F105-4FEC-BC46-F0BC2D145B69}"/>
              </a:ext>
            </a:extLst>
          </p:cNvPr>
          <p:cNvSpPr txBox="1">
            <a:spLocks/>
          </p:cNvSpPr>
          <p:nvPr/>
        </p:nvSpPr>
        <p:spPr>
          <a:xfrm>
            <a:off x="496630" y="561703"/>
            <a:ext cx="10476171" cy="113301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j-ea"/>
                <a:cs typeface="+mj-cs"/>
              </a:defRPr>
            </a:lvl1pPr>
          </a:lstStyle>
          <a:p>
            <a:r>
              <a:rPr lang="es-ES" sz="4000" dirty="0"/>
              <a:t>PESTEL aplicado a la estrategia</a:t>
            </a:r>
            <a:endParaRPr lang="es-419" sz="4000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61CD1EB8-BCCE-4EBE-8469-A5B7A7EF0A4B}"/>
              </a:ext>
            </a:extLst>
          </p:cNvPr>
          <p:cNvGrpSpPr/>
          <p:nvPr/>
        </p:nvGrpSpPr>
        <p:grpSpPr>
          <a:xfrm>
            <a:off x="1401627" y="1896058"/>
            <a:ext cx="10067562" cy="3525027"/>
            <a:chOff x="1692025" y="2647885"/>
            <a:chExt cx="8472348" cy="2673995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58092F36-C72E-4A22-A8D7-896B97A58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2025" y="2647885"/>
              <a:ext cx="5662364" cy="2647869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FBD9B53B-043B-486A-9A47-DDBA0DA0E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54389" y="2674011"/>
              <a:ext cx="2809984" cy="26478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78762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DAEB8E1-CA1D-4C5F-87AA-F3F3657EA93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31C52531-C0F7-4A3B-9293-860134404F61}" type="slidenum">
              <a:rPr lang="es-CO" smtClean="0"/>
              <a:t>65</a:t>
            </a:fld>
            <a:endParaRPr lang="es-CO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99120913-2020-46D3-9F66-C0F0AC9AFF32}"/>
              </a:ext>
            </a:extLst>
          </p:cNvPr>
          <p:cNvSpPr txBox="1">
            <a:spLocks/>
          </p:cNvSpPr>
          <p:nvPr/>
        </p:nvSpPr>
        <p:spPr>
          <a:xfrm>
            <a:off x="496630" y="561703"/>
            <a:ext cx="10476171" cy="7184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j-ea"/>
                <a:cs typeface="+mj-cs"/>
              </a:defRPr>
            </a:lvl1pPr>
          </a:lstStyle>
          <a:p>
            <a:r>
              <a:rPr lang="es-ES" sz="4000" dirty="0"/>
              <a:t>Herramientas adicionales: Análisis SWOT (DAFO)</a:t>
            </a:r>
            <a:endParaRPr lang="es-419" sz="4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D6C475B-7BD2-4E28-ABFA-743A310B7700}"/>
              </a:ext>
            </a:extLst>
          </p:cNvPr>
          <p:cNvSpPr txBox="1"/>
          <p:nvPr/>
        </p:nvSpPr>
        <p:spPr>
          <a:xfrm>
            <a:off x="956855" y="1694715"/>
            <a:ext cx="1209294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/>
              <a:t>El análisis FODA (Fortalezas, Oportunidades, Debilidades y Amenazas) constituye una herramienta fundamental para el diagnóstico estratégico empresarial. Esta metodología integra factores internos y externos para brindar una visión completa del panorama estratégico de la organización, permitiendo desarrollar planes de acción alineados con la realidad corporativa y su entorno competitivo.</a:t>
            </a:r>
            <a:endParaRPr lang="es-419" sz="20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0DFD197-7342-4201-9160-D72DB4FA2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233" y="3228470"/>
            <a:ext cx="8641134" cy="381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4131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F6EC9C-326A-4C1C-B266-9EA71305B233}"/>
              </a:ext>
            </a:extLst>
          </p:cNvPr>
          <p:cNvSpPr txBox="1">
            <a:spLocks/>
          </p:cNvSpPr>
          <p:nvPr/>
        </p:nvSpPr>
        <p:spPr>
          <a:xfrm>
            <a:off x="496630" y="561703"/>
            <a:ext cx="10476171" cy="7184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j-ea"/>
                <a:cs typeface="+mj-cs"/>
              </a:defRPr>
            </a:lvl1pPr>
          </a:lstStyle>
          <a:p>
            <a:r>
              <a:rPr lang="es-ES" sz="4000" dirty="0"/>
              <a:t>Herramientas adicionales: Análisis SWOT (DAFO)</a:t>
            </a:r>
            <a:endParaRPr lang="es-419" sz="40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FE10575-0CB7-4B12-9479-5E0E0B7FA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348" y="1935866"/>
            <a:ext cx="5132854" cy="371189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DB66E10-2C54-47DD-98D7-57BA8AF86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891" y="2100660"/>
            <a:ext cx="4876173" cy="357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435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AA7CDDD-C929-428B-8BC1-B5A0469D8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2" y="632147"/>
            <a:ext cx="10714767" cy="594254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0FDCED7-32EA-418A-868A-968796CEBA9A}"/>
              </a:ext>
            </a:extLst>
          </p:cNvPr>
          <p:cNvSpPr txBox="1"/>
          <p:nvPr/>
        </p:nvSpPr>
        <p:spPr>
          <a:xfrm>
            <a:off x="860697" y="6832476"/>
            <a:ext cx="120962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1400" dirty="0"/>
              <a:t>https://www.cens.com.co/Portals/cens/menu-transparencia/Plan%20Empresarial/Plan%20Empresarial%20CENS%202024%20-%202027%20Ajustado%20SG.pdf</a:t>
            </a:r>
          </a:p>
        </p:txBody>
      </p:sp>
    </p:spTree>
    <p:extLst>
      <p:ext uri="{BB962C8B-B14F-4D97-AF65-F5344CB8AC3E}">
        <p14:creationId xmlns:p14="http://schemas.microsoft.com/office/powerpoint/2010/main" val="40034348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AD06710-E3EB-4DFE-B681-4F606D4E92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>
                <a:solidFill>
                  <a:schemeClr val="tx1"/>
                </a:solidFill>
              </a:rPr>
              <a:t>Enfoques Emergentes</a:t>
            </a:r>
            <a:endParaRPr lang="es-419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5046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F770636E-69DE-4E30-83A4-64631DDCB419}"/>
              </a:ext>
            </a:extLst>
          </p:cNvPr>
          <p:cNvSpPr txBox="1">
            <a:spLocks/>
          </p:cNvSpPr>
          <p:nvPr/>
        </p:nvSpPr>
        <p:spPr>
          <a:xfrm>
            <a:off x="325677" y="499146"/>
            <a:ext cx="11049459" cy="9162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j-ea"/>
                <a:cs typeface="+mj-cs"/>
              </a:defRPr>
            </a:lvl1pPr>
          </a:lstStyle>
          <a:p>
            <a:r>
              <a:rPr lang="es-CO" sz="4000" dirty="0"/>
              <a:t>TEAL</a:t>
            </a:r>
            <a:endParaRPr lang="es-CO" sz="4000" i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C63A628-F38B-43EC-94CA-052CCF75BD5F}"/>
              </a:ext>
            </a:extLst>
          </p:cNvPr>
          <p:cNvSpPr txBox="1"/>
          <p:nvPr/>
        </p:nvSpPr>
        <p:spPr>
          <a:xfrm>
            <a:off x="782240" y="2753023"/>
            <a:ext cx="476131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/>
              <a:t>El paradigma Teal representa la vanguardia en la evolución organizativa, integrando </a:t>
            </a:r>
            <a:r>
              <a:rPr lang="es-ES" sz="2000" b="1" dirty="0">
                <a:solidFill>
                  <a:schemeClr val="accent1"/>
                </a:solidFill>
              </a:rPr>
              <a:t>principios de autogestión, plenitud y propósito evolutivo </a:t>
            </a:r>
            <a:r>
              <a:rPr lang="es-ES" sz="2000" dirty="0"/>
              <a:t>para crear estructuras más adaptativas, humanas y efectivas. 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86E6DA16-8AD8-4A33-B8FF-FE9DB19A124C}"/>
              </a:ext>
            </a:extLst>
          </p:cNvPr>
          <p:cNvGrpSpPr/>
          <p:nvPr/>
        </p:nvGrpSpPr>
        <p:grpSpPr>
          <a:xfrm>
            <a:off x="7146821" y="1223833"/>
            <a:ext cx="4405069" cy="5379739"/>
            <a:chOff x="7146821" y="1223833"/>
            <a:chExt cx="4405069" cy="5379739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60EAA20E-78E9-47E6-B075-E1CA3AA3D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46821" y="1223833"/>
              <a:ext cx="4038808" cy="50104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620AEBFC-E9F4-4E65-A559-9AD3F5EBAC91}"/>
                </a:ext>
              </a:extLst>
            </p:cNvPr>
            <p:cNvSpPr txBox="1"/>
            <p:nvPr/>
          </p:nvSpPr>
          <p:spPr>
            <a:xfrm>
              <a:off x="10899147" y="6234240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2014</a:t>
              </a:r>
              <a:endParaRPr lang="es-419" dirty="0"/>
            </a:p>
          </p:txBody>
        </p:sp>
      </p:grpSp>
    </p:spTree>
    <p:extLst>
      <p:ext uri="{BB962C8B-B14F-4D97-AF65-F5344CB8AC3E}">
        <p14:creationId xmlns:p14="http://schemas.microsoft.com/office/powerpoint/2010/main" val="2819993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ángulo 2"/>
          <p:cNvSpPr>
            <a:spLocks noChangeArrowheads="1"/>
          </p:cNvSpPr>
          <p:nvPr/>
        </p:nvSpPr>
        <p:spPr bwMode="auto">
          <a:xfrm>
            <a:off x="1090246" y="2160157"/>
            <a:ext cx="7590684" cy="302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CO" altLang="es-CO" sz="2720" dirty="0">
                <a:solidFill>
                  <a:srgbClr val="000000"/>
                </a:solidFill>
                <a:latin typeface="Times New Roman" panose="02020603050405020304" pitchFamily="18" charset="0"/>
              </a:rPr>
              <a:t>“Serie de actos que ejecuta una empresa, los cuales son seleccionados</a:t>
            </a:r>
            <a:r>
              <a:rPr lang="es-CO" altLang="es-CO" sz="2720" u="sng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s-CO" altLang="es-CO" sz="2720" b="1" u="sng" dirty="0">
                <a:solidFill>
                  <a:srgbClr val="C00000"/>
                </a:solidFill>
                <a:latin typeface="Times New Roman" panose="02020603050405020304" pitchFamily="18" charset="0"/>
              </a:rPr>
              <a:t>de acuerdo con una situación concreta</a:t>
            </a:r>
            <a:r>
              <a:rPr lang="es-CO" altLang="es-CO" sz="2720" dirty="0">
                <a:solidFill>
                  <a:srgbClr val="000000"/>
                </a:solidFill>
                <a:latin typeface="Times New Roman" panose="02020603050405020304" pitchFamily="18" charset="0"/>
              </a:rPr>
              <a:t>” </a:t>
            </a:r>
            <a:r>
              <a:rPr lang="es-CO" altLang="es-CO" sz="2720" dirty="0"/>
              <a:t>Von Neumann y </a:t>
            </a:r>
            <a:r>
              <a:rPr lang="es-CO" altLang="es-CO" sz="2720" dirty="0" err="1"/>
              <a:t>Morgenstern</a:t>
            </a:r>
            <a:r>
              <a:rPr lang="es-CO" altLang="es-CO" sz="2720" dirty="0"/>
              <a:t> 1949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s-CO" altLang="es-CO" sz="272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s-CO" altLang="es-CO" sz="2720" dirty="0"/>
              <a:t>Teoría de Juego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s-CO" altLang="es-CO" sz="2720" dirty="0"/>
              <a:t>Aplicación de la estrategia a las organizaciones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s-CO" altLang="es-CO" sz="2720" dirty="0"/>
          </a:p>
        </p:txBody>
      </p:sp>
      <p:sp>
        <p:nvSpPr>
          <p:cNvPr id="9220" name="Título 2"/>
          <p:cNvSpPr>
            <a:spLocks noGrp="1"/>
          </p:cNvSpPr>
          <p:nvPr>
            <p:ph type="title" idx="4294967295"/>
          </p:nvPr>
        </p:nvSpPr>
        <p:spPr>
          <a:xfrm>
            <a:off x="1090246" y="358362"/>
            <a:ext cx="10498016" cy="1295400"/>
          </a:xfrm>
        </p:spPr>
        <p:txBody>
          <a:bodyPr>
            <a:normAutofit/>
          </a:bodyPr>
          <a:lstStyle/>
          <a:p>
            <a:pPr algn="ctr"/>
            <a:r>
              <a:rPr lang="es-CO" altLang="es-CO" sz="4000" dirty="0">
                <a:solidFill>
                  <a:srgbClr val="C00000"/>
                </a:solidFill>
              </a:rPr>
              <a:t>Primera Definición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0184" y="3935109"/>
            <a:ext cx="2989385" cy="194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51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0E01228-E530-45AD-83DC-51519B63BA4E}"/>
              </a:ext>
            </a:extLst>
          </p:cNvPr>
          <p:cNvSpPr txBox="1">
            <a:spLocks/>
          </p:cNvSpPr>
          <p:nvPr/>
        </p:nvSpPr>
        <p:spPr>
          <a:xfrm>
            <a:off x="325677" y="499146"/>
            <a:ext cx="11049459" cy="9162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j-ea"/>
                <a:cs typeface="+mj-cs"/>
              </a:defRPr>
            </a:lvl1pPr>
          </a:lstStyle>
          <a:p>
            <a:r>
              <a:rPr lang="es-CO" sz="4000" dirty="0"/>
              <a:t>TEAL Origen</a:t>
            </a:r>
            <a:endParaRPr lang="es-CO" sz="4000" i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9FDBF70-2805-4D5A-8C65-F14B1F52D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980" y="1529251"/>
            <a:ext cx="10271639" cy="471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859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C1D63FD-31B2-4B22-BBAB-35A35E39A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7" y="309455"/>
            <a:ext cx="9786936" cy="679475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E88CCBA-96CE-44D1-B48A-0BEAF7982F6B}"/>
              </a:ext>
            </a:extLst>
          </p:cNvPr>
          <p:cNvSpPr txBox="1"/>
          <p:nvPr/>
        </p:nvSpPr>
        <p:spPr>
          <a:xfrm>
            <a:off x="10645773" y="2998945"/>
            <a:ext cx="26860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/>
              <a:t>Modelos Precursores de TEAL</a:t>
            </a:r>
          </a:p>
        </p:txBody>
      </p:sp>
    </p:spTree>
    <p:extLst>
      <p:ext uri="{BB962C8B-B14F-4D97-AF65-F5344CB8AC3E}">
        <p14:creationId xmlns:p14="http://schemas.microsoft.com/office/powerpoint/2010/main" val="6520329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CD3EC-FA38-45AF-937A-2DDB5075AB41}"/>
              </a:ext>
            </a:extLst>
          </p:cNvPr>
          <p:cNvSpPr txBox="1">
            <a:spLocks/>
          </p:cNvSpPr>
          <p:nvPr/>
        </p:nvSpPr>
        <p:spPr>
          <a:xfrm>
            <a:off x="325677" y="499146"/>
            <a:ext cx="11049459" cy="9162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j-ea"/>
                <a:cs typeface="+mj-cs"/>
              </a:defRPr>
            </a:lvl1pPr>
          </a:lstStyle>
          <a:p>
            <a:r>
              <a:rPr lang="es-CO" sz="4000" dirty="0"/>
              <a:t>Pilares de la Organización TEAL</a:t>
            </a:r>
            <a:endParaRPr lang="es-CO" sz="4000" i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0651408-A7AB-46A0-8CFD-AE38AB258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28" y="1604733"/>
            <a:ext cx="11729728" cy="378165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49C28A1-87DE-4B4F-8D88-01193A9F628E}"/>
              </a:ext>
            </a:extLst>
          </p:cNvPr>
          <p:cNvSpPr txBox="1"/>
          <p:nvPr/>
        </p:nvSpPr>
        <p:spPr>
          <a:xfrm>
            <a:off x="1838059" y="5575680"/>
            <a:ext cx="98593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El éxito de la implementación </a:t>
            </a:r>
            <a:r>
              <a:rPr lang="es-ES" dirty="0">
                <a:effectLst/>
              </a:rPr>
              <a:t>Teal</a:t>
            </a:r>
            <a:r>
              <a:rPr lang="es-ES" dirty="0"/>
              <a:t> depende de tres factores críticos: </a:t>
            </a:r>
            <a:r>
              <a:rPr lang="es-ES" b="1" dirty="0">
                <a:solidFill>
                  <a:schemeClr val="accent1"/>
                </a:solidFill>
              </a:rPr>
              <a:t>coherencia</a:t>
            </a:r>
            <a:r>
              <a:rPr lang="es-ES" dirty="0"/>
              <a:t> con los tres principios fundamentales, </a:t>
            </a:r>
            <a:r>
              <a:rPr lang="es-ES" b="1" dirty="0">
                <a:solidFill>
                  <a:schemeClr val="accent1"/>
                </a:solidFill>
              </a:rPr>
              <a:t>madurez del liderazgo</a:t>
            </a:r>
            <a:r>
              <a:rPr lang="es-ES" dirty="0"/>
              <a:t> que debe "encarnar" el paradigma, y </a:t>
            </a:r>
            <a:r>
              <a:rPr lang="es-ES" b="1" dirty="0">
                <a:solidFill>
                  <a:schemeClr val="accent1"/>
                </a:solidFill>
              </a:rPr>
              <a:t>apoyo explícito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3906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60F63965-7543-496A-804D-AE435EF719E7}"/>
              </a:ext>
            </a:extLst>
          </p:cNvPr>
          <p:cNvSpPr txBox="1">
            <a:spLocks/>
          </p:cNvSpPr>
          <p:nvPr/>
        </p:nvSpPr>
        <p:spPr>
          <a:xfrm>
            <a:off x="325677" y="499146"/>
            <a:ext cx="11049459" cy="9162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j-ea"/>
                <a:cs typeface="+mj-cs"/>
              </a:defRPr>
            </a:lvl1pPr>
          </a:lstStyle>
          <a:p>
            <a:r>
              <a:rPr lang="es-CO" sz="4000" dirty="0"/>
              <a:t>Mapa Evolutivo</a:t>
            </a:r>
            <a:endParaRPr lang="es-CO" sz="4000" i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EE0D0AF-2FB6-4F03-8427-5769E0E2C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9373" y="1486385"/>
            <a:ext cx="3008501" cy="504007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2B20832-AB50-4009-955F-D3F73396EDDF}"/>
              </a:ext>
            </a:extLst>
          </p:cNvPr>
          <p:cNvSpPr txBox="1"/>
          <p:nvPr/>
        </p:nvSpPr>
        <p:spPr>
          <a:xfrm>
            <a:off x="10219373" y="6652376"/>
            <a:ext cx="2834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Fuente: </a:t>
            </a:r>
            <a:r>
              <a:rPr lang="es-419" sz="1400" i="0" dirty="0" err="1">
                <a:effectLst/>
              </a:rPr>
              <a:t>Linkedn</a:t>
            </a:r>
            <a:r>
              <a:rPr lang="es-419" sz="1400" i="0" dirty="0">
                <a:effectLst/>
              </a:rPr>
              <a:t> </a:t>
            </a:r>
            <a:r>
              <a:rPr lang="es-419" sz="1400" i="0" dirty="0" err="1">
                <a:effectLst/>
              </a:rPr>
              <a:t>Svetla</a:t>
            </a:r>
            <a:r>
              <a:rPr lang="es-419" sz="1400" i="0" dirty="0">
                <a:effectLst/>
              </a:rPr>
              <a:t> </a:t>
            </a:r>
            <a:r>
              <a:rPr lang="es-419" sz="1400" i="0" dirty="0" err="1">
                <a:effectLst/>
              </a:rPr>
              <a:t>Parmakova</a:t>
            </a:r>
            <a:endParaRPr lang="es-419" sz="1400" dirty="0"/>
          </a:p>
        </p:txBody>
      </p:sp>
      <p:pic>
        <p:nvPicPr>
          <p:cNvPr id="1026" name="Picture 2" descr="Contenido del artículo">
            <a:extLst>
              <a:ext uri="{FF2B5EF4-FFF2-40B4-BE49-F238E27FC236}">
                <a16:creationId xmlns:a16="http://schemas.microsoft.com/office/drawing/2014/main" id="{347576FA-D0EA-4786-982B-28CE11277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658" y="1415441"/>
            <a:ext cx="7424375" cy="53988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E6B7B1D-55BC-4662-8D39-59C5205325C5}"/>
              </a:ext>
            </a:extLst>
          </p:cNvPr>
          <p:cNvSpPr txBox="1"/>
          <p:nvPr/>
        </p:nvSpPr>
        <p:spPr>
          <a:xfrm>
            <a:off x="1946231" y="6960153"/>
            <a:ext cx="6653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Fuente: </a:t>
            </a:r>
            <a:r>
              <a:rPr lang="es-419" sz="1400" i="0" dirty="0">
                <a:effectLst/>
              </a:rPr>
              <a:t>inkedin.com/pulse/</a:t>
            </a:r>
            <a:r>
              <a:rPr lang="es-419" sz="1400" i="0" dirty="0" err="1">
                <a:effectLst/>
              </a:rPr>
              <a:t>going-beyond-team-joseph-thompson-raixe</a:t>
            </a:r>
            <a:endParaRPr lang="es-419" sz="1400" dirty="0"/>
          </a:p>
        </p:txBody>
      </p:sp>
    </p:spTree>
    <p:extLst>
      <p:ext uri="{BB962C8B-B14F-4D97-AF65-F5344CB8AC3E}">
        <p14:creationId xmlns:p14="http://schemas.microsoft.com/office/powerpoint/2010/main" val="20997695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75C06D1-24AD-41D1-8A12-0B85BF9F6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014" y="1566512"/>
            <a:ext cx="10509571" cy="5220051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882723D3-AA90-40F1-B2A3-19674AEAB0FA}"/>
              </a:ext>
            </a:extLst>
          </p:cNvPr>
          <p:cNvSpPr txBox="1">
            <a:spLocks/>
          </p:cNvSpPr>
          <p:nvPr/>
        </p:nvSpPr>
        <p:spPr>
          <a:xfrm>
            <a:off x="325677" y="499146"/>
            <a:ext cx="11049459" cy="9162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j-ea"/>
                <a:cs typeface="+mj-cs"/>
              </a:defRPr>
            </a:lvl1pPr>
          </a:lstStyle>
          <a:p>
            <a:r>
              <a:rPr lang="es-CO" sz="4000" dirty="0"/>
              <a:t>Micro prácticas Transformadoras</a:t>
            </a:r>
          </a:p>
        </p:txBody>
      </p:sp>
    </p:spTree>
    <p:extLst>
      <p:ext uri="{BB962C8B-B14F-4D97-AF65-F5344CB8AC3E}">
        <p14:creationId xmlns:p14="http://schemas.microsoft.com/office/powerpoint/2010/main" val="22531978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BF8C2E8-2DD6-4C2F-A84F-83E2F6A981D6}"/>
              </a:ext>
            </a:extLst>
          </p:cNvPr>
          <p:cNvSpPr txBox="1"/>
          <p:nvPr/>
        </p:nvSpPr>
        <p:spPr>
          <a:xfrm>
            <a:off x="411480" y="505191"/>
            <a:ext cx="10770326" cy="12003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defTabSz="103629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j-ea"/>
                <a:cs typeface="+mj-cs"/>
              </a:defRPr>
            </a:lvl1pPr>
          </a:lstStyle>
          <a:p>
            <a:r>
              <a:rPr lang="es-ES" dirty="0"/>
              <a:t>Buen acople entre la Estrategia y el enfoque TEAL</a:t>
            </a:r>
            <a:endParaRPr lang="es-419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58C0F2D-6C81-4C6F-B099-2C5AB1D31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166" y="1970937"/>
            <a:ext cx="9993085" cy="427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4971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98DB6F4-E0C9-4ECD-BF5E-560AEF4F5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556" y="1300571"/>
            <a:ext cx="8638752" cy="5862009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1353D7A-7A57-41B7-BEF3-7181140E2A28}"/>
              </a:ext>
            </a:extLst>
          </p:cNvPr>
          <p:cNvSpPr txBox="1"/>
          <p:nvPr/>
        </p:nvSpPr>
        <p:spPr>
          <a:xfrm>
            <a:off x="372292" y="100242"/>
            <a:ext cx="9751422" cy="12003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defTabSz="103629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j-ea"/>
                <a:cs typeface="+mj-cs"/>
              </a:defRPr>
            </a:lvl1pPr>
          </a:lstStyle>
          <a:p>
            <a:r>
              <a:rPr lang="es-ES" dirty="0"/>
              <a:t>Prácticas Orange VS Prácticas TEAL</a:t>
            </a:r>
            <a:endParaRPr lang="es-419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497B70D-E2EF-450C-8A4D-F6E01348D845}"/>
              </a:ext>
            </a:extLst>
          </p:cNvPr>
          <p:cNvSpPr txBox="1"/>
          <p:nvPr/>
        </p:nvSpPr>
        <p:spPr>
          <a:xfrm>
            <a:off x="241664" y="1795301"/>
            <a:ext cx="4303635" cy="3693319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b="1" dirty="0"/>
              <a:t>Orange: </a:t>
            </a:r>
            <a:br>
              <a:rPr lang="es-ES" b="1" dirty="0"/>
            </a:br>
            <a:r>
              <a:rPr lang="es-ES" dirty="0"/>
              <a:t>Son el conjunto de prácticas de gestión propias del paradigma </a:t>
            </a:r>
            <a:r>
              <a:rPr lang="es-ES" dirty="0" err="1"/>
              <a:t>Achievement</a:t>
            </a:r>
            <a:r>
              <a:rPr lang="es-ES" dirty="0"/>
              <a:t>-Orange (resultado/competitivo). </a:t>
            </a:r>
          </a:p>
          <a:p>
            <a:endParaRPr lang="es-ES" dirty="0"/>
          </a:p>
          <a:p>
            <a:r>
              <a:rPr lang="es-ES" dirty="0"/>
              <a:t>Se basan en predecir y controlar para innovar y escalar, con la organización vista como máquina que se optimiza.</a:t>
            </a:r>
          </a:p>
          <a:p>
            <a:endParaRPr lang="es-ES" dirty="0"/>
          </a:p>
          <a:p>
            <a:r>
              <a:rPr lang="es-ES" dirty="0"/>
              <a:t>Teal lo contrasta con la idea de organización como sistema vivo con propósito evolutivo propio.</a:t>
            </a:r>
          </a:p>
          <a:p>
            <a:endParaRPr lang="es-419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7649F15-A1E4-440C-9EEE-A5B8B6A490F3}"/>
              </a:ext>
            </a:extLst>
          </p:cNvPr>
          <p:cNvSpPr txBox="1"/>
          <p:nvPr/>
        </p:nvSpPr>
        <p:spPr>
          <a:xfrm>
            <a:off x="241664" y="5977099"/>
            <a:ext cx="43036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b="1" dirty="0">
                <a:solidFill>
                  <a:schemeClr val="accent6"/>
                </a:solidFill>
              </a:rPr>
              <a:t>No todo es “100% Teal”: muchas empresas aplican enfoques “mixtos” (Teal en unas áreas, Orange/Green en otras).</a:t>
            </a:r>
          </a:p>
        </p:txBody>
      </p:sp>
    </p:spTree>
    <p:extLst>
      <p:ext uri="{BB962C8B-B14F-4D97-AF65-F5344CB8AC3E}">
        <p14:creationId xmlns:p14="http://schemas.microsoft.com/office/powerpoint/2010/main" val="15189583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1C0E7E2-D3E9-45C1-A98B-2C719DCD5FEC}"/>
              </a:ext>
            </a:extLst>
          </p:cNvPr>
          <p:cNvSpPr txBox="1"/>
          <p:nvPr/>
        </p:nvSpPr>
        <p:spPr>
          <a:xfrm>
            <a:off x="372292" y="100242"/>
            <a:ext cx="9751422" cy="12003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defTabSz="103629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j-ea"/>
                <a:cs typeface="+mj-cs"/>
              </a:defRPr>
            </a:lvl1pPr>
          </a:lstStyle>
          <a:p>
            <a:r>
              <a:rPr lang="es-ES" dirty="0"/>
              <a:t>Estructuras Organización TEAL</a:t>
            </a:r>
            <a:endParaRPr lang="es-419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802B75D-132B-4F53-AD35-68C9355E9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30" y="1300571"/>
            <a:ext cx="9930148" cy="53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286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65D1E1B-F520-4C60-AC53-776D2A7C4401}"/>
              </a:ext>
            </a:extLst>
          </p:cNvPr>
          <p:cNvSpPr txBox="1"/>
          <p:nvPr/>
        </p:nvSpPr>
        <p:spPr>
          <a:xfrm>
            <a:off x="411480" y="505191"/>
            <a:ext cx="10770326" cy="12003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defTabSz="103629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j-ea"/>
                <a:cs typeface="+mj-cs"/>
              </a:defRPr>
            </a:lvl1pPr>
          </a:lstStyle>
          <a:p>
            <a:r>
              <a:rPr lang="es-ES" dirty="0"/>
              <a:t>Estructuras TEAL para contextos organizacionales (Recomendación)</a:t>
            </a:r>
            <a:endParaRPr lang="es-419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7B7AE29-511E-4B88-A2BE-9EAF5B7ED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750" y="1829415"/>
            <a:ext cx="8767056" cy="543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7341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31297B3-CED7-40B4-96A9-575D6F88C1F3}"/>
              </a:ext>
            </a:extLst>
          </p:cNvPr>
          <p:cNvSpPr txBox="1"/>
          <p:nvPr/>
        </p:nvSpPr>
        <p:spPr>
          <a:xfrm>
            <a:off x="411480" y="505191"/>
            <a:ext cx="10770326" cy="12003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defTabSz="103629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j-ea"/>
                <a:cs typeface="+mj-cs"/>
              </a:defRPr>
            </a:lvl1pPr>
          </a:lstStyle>
          <a:p>
            <a:r>
              <a:rPr lang="es-ES" dirty="0"/>
              <a:t>Errores al implementar TEAL</a:t>
            </a:r>
            <a:endParaRPr lang="es-419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C69E475-8DA1-4CA9-963C-81CCE6E1E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941" y="2392044"/>
            <a:ext cx="4701047" cy="34953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9CBCC61-AE88-49C9-9A6C-51DA0944F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7679" y="2396045"/>
            <a:ext cx="4364127" cy="349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59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ítulo 2"/>
          <p:cNvSpPr txBox="1">
            <a:spLocks noChangeArrowheads="1"/>
          </p:cNvSpPr>
          <p:nvPr/>
        </p:nvSpPr>
        <p:spPr bwMode="auto">
          <a:xfrm>
            <a:off x="5020271" y="387456"/>
            <a:ext cx="4983045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CO"/>
            </a:defPPr>
            <a:lvl1pPr defTabSz="103629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j-ea"/>
                <a:cs typeface="+mj-cs"/>
              </a:defRPr>
            </a:lvl1pPr>
          </a:lstStyle>
          <a:p>
            <a:r>
              <a:rPr lang="es-CO" altLang="es-CO" dirty="0"/>
              <a:t>Estrategia corporativa</a:t>
            </a:r>
          </a:p>
        </p:txBody>
      </p:sp>
      <p:sp>
        <p:nvSpPr>
          <p:cNvPr id="2" name="Rectángulo 1"/>
          <p:cNvSpPr/>
          <p:nvPr/>
        </p:nvSpPr>
        <p:spPr>
          <a:xfrm>
            <a:off x="1014404" y="2712933"/>
            <a:ext cx="1192237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400" dirty="0"/>
              <a:t>Se ocupa de cómo las empresas </a:t>
            </a:r>
            <a:r>
              <a:rPr lang="es-ES" sz="2400" dirty="0"/>
              <a:t>crean valor en sus diferentes negocios. (</a:t>
            </a:r>
            <a:r>
              <a:rPr lang="es-CO" sz="2400" dirty="0"/>
              <a:t>Más allá de lo que una unidad de negocios crea por sí misma. )</a:t>
            </a:r>
          </a:p>
          <a:p>
            <a:endParaRPr lang="es-CO" sz="2400" dirty="0"/>
          </a:p>
          <a:p>
            <a:r>
              <a:rPr lang="es-CO" sz="2400" dirty="0"/>
              <a:t>Esto requiere </a:t>
            </a:r>
            <a:r>
              <a:rPr lang="es-CO" sz="2400" b="1" dirty="0">
                <a:solidFill>
                  <a:srgbClr val="FF0000"/>
                </a:solidFill>
              </a:rPr>
              <a:t>inversiones</a:t>
            </a:r>
            <a:r>
              <a:rPr lang="es-CO" sz="2400" dirty="0"/>
              <a:t> en un valioso conjunto de recursos, elabore un </a:t>
            </a:r>
            <a:r>
              <a:rPr lang="es-CO" sz="2400" b="1" dirty="0">
                <a:solidFill>
                  <a:srgbClr val="FF0000"/>
                </a:solidFill>
              </a:rPr>
              <a:t>portafolio de negocios </a:t>
            </a:r>
            <a:r>
              <a:rPr lang="es-CO" sz="2400" dirty="0"/>
              <a:t>y diseñe la </a:t>
            </a:r>
            <a:r>
              <a:rPr lang="es-CO" sz="2400" b="1" dirty="0">
                <a:solidFill>
                  <a:srgbClr val="FF0000"/>
                </a:solidFill>
              </a:rPr>
              <a:t>estructura organizacional</a:t>
            </a:r>
            <a:r>
              <a:rPr lang="es-CO" sz="2400" dirty="0"/>
              <a:t>, los sistemas y las funciones corporativas para compartir actividades o transferir habilidades entre empresas.</a:t>
            </a:r>
          </a:p>
          <a:p>
            <a:endParaRPr lang="es-ES" sz="2400" dirty="0"/>
          </a:p>
        </p:txBody>
      </p:sp>
      <p:sp>
        <p:nvSpPr>
          <p:cNvPr id="4" name="Rectángulo 3"/>
          <p:cNvSpPr/>
          <p:nvPr/>
        </p:nvSpPr>
        <p:spPr>
          <a:xfrm>
            <a:off x="6531708" y="6795922"/>
            <a:ext cx="69088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400" dirty="0"/>
              <a:t>Fuente: Harvard Business </a:t>
            </a:r>
            <a:r>
              <a:rPr lang="es-ES" sz="1400" dirty="0" err="1"/>
              <a:t>Review</a:t>
            </a:r>
            <a:r>
              <a:rPr lang="es-ES" sz="1400" dirty="0"/>
              <a:t> </a:t>
            </a:r>
            <a:r>
              <a:rPr lang="es-CO" sz="1400" dirty="0">
                <a:hlinkClick r:id="rId3"/>
              </a:rPr>
              <a:t>https://hbr.org/2007/09/demystifying-strategy-the-what</a:t>
            </a:r>
            <a:endParaRPr lang="es-CO" sz="1400" dirty="0"/>
          </a:p>
        </p:txBody>
      </p:sp>
      <p:sp>
        <p:nvSpPr>
          <p:cNvPr id="8" name="Rectángulo 1"/>
          <p:cNvSpPr>
            <a:spLocks noChangeArrowheads="1"/>
          </p:cNvSpPr>
          <p:nvPr/>
        </p:nvSpPr>
        <p:spPr bwMode="auto">
          <a:xfrm>
            <a:off x="3616361" y="5467707"/>
            <a:ext cx="6584877" cy="830997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CO" altLang="es-CO" sz="2400" dirty="0">
                <a:solidFill>
                  <a:srgbClr val="000000"/>
                </a:solidFill>
                <a:latin typeface="+mn-lt"/>
              </a:rPr>
              <a:t>Construye las ventajas corporativas para conseguir ganancias mayores de lo normal. </a:t>
            </a:r>
            <a:endParaRPr lang="es-CO" altLang="es-CO" sz="2400" dirty="0">
              <a:latin typeface="+mn-lt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404" y="474162"/>
            <a:ext cx="30099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9411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0E1C8B6-9955-4C37-B359-0E45951D5E73}"/>
              </a:ext>
            </a:extLst>
          </p:cNvPr>
          <p:cNvSpPr txBox="1"/>
          <p:nvPr/>
        </p:nvSpPr>
        <p:spPr>
          <a:xfrm>
            <a:off x="411480" y="505191"/>
            <a:ext cx="10770326" cy="12003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defTabSz="103629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j-ea"/>
                <a:cs typeface="+mj-cs"/>
              </a:defRPr>
            </a:lvl1pPr>
          </a:lstStyle>
          <a:p>
            <a:r>
              <a:rPr lang="es-ES" dirty="0"/>
              <a:t>Niveles de Madurez TEAL</a:t>
            </a:r>
            <a:endParaRPr lang="es-419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BAF6D19-94A9-418E-94AE-984BC10F5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1" y="1937776"/>
            <a:ext cx="10972799" cy="513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847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AAB72EB-3DF4-4B87-BE50-E18B342B1742}"/>
              </a:ext>
            </a:extLst>
          </p:cNvPr>
          <p:cNvSpPr txBox="1"/>
          <p:nvPr/>
        </p:nvSpPr>
        <p:spPr>
          <a:xfrm>
            <a:off x="411480" y="505191"/>
            <a:ext cx="10770326" cy="12003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defTabSz="103629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j-ea"/>
                <a:cs typeface="+mj-cs"/>
              </a:defRPr>
            </a:lvl1pPr>
          </a:lstStyle>
          <a:p>
            <a:r>
              <a:rPr lang="es-ES" dirty="0"/>
              <a:t>Claves para ascender nivel de madurez TEAL</a:t>
            </a:r>
            <a:endParaRPr lang="es-419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CA57625-7243-4728-9054-5B2906B45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337" y="1546142"/>
            <a:ext cx="6612212" cy="495916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7968399-057E-42DC-9A88-EA2204727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794" y="1677651"/>
            <a:ext cx="3572279" cy="469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987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FBF00C7-17EB-4A82-9301-04257A286F37}"/>
              </a:ext>
            </a:extLst>
          </p:cNvPr>
          <p:cNvSpPr txBox="1"/>
          <p:nvPr/>
        </p:nvSpPr>
        <p:spPr>
          <a:xfrm>
            <a:off x="411480" y="505191"/>
            <a:ext cx="10600509" cy="9176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defTabSz="103629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j-ea"/>
                <a:cs typeface="+mj-cs"/>
              </a:defRPr>
            </a:lvl1pPr>
          </a:lstStyle>
          <a:p>
            <a:r>
              <a:rPr lang="es-ES" dirty="0"/>
              <a:t>Casos TEAL empresas en Colombia</a:t>
            </a:r>
            <a:endParaRPr lang="es-419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B24D61E6-5F45-429F-AF96-EDAC7B53843C}"/>
              </a:ext>
            </a:extLst>
          </p:cNvPr>
          <p:cNvGrpSpPr/>
          <p:nvPr/>
        </p:nvGrpSpPr>
        <p:grpSpPr>
          <a:xfrm>
            <a:off x="3069771" y="1705521"/>
            <a:ext cx="8115137" cy="2352712"/>
            <a:chOff x="2138952" y="1823085"/>
            <a:chExt cx="9661259" cy="2983771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BF805401-6B03-457E-942F-9FDAD7951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360" y="1823085"/>
              <a:ext cx="7776851" cy="1864749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6EDF44E9-DBF5-4393-8EFD-FCBD637D8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38952" y="2020713"/>
              <a:ext cx="1884408" cy="1469492"/>
            </a:xfrm>
            <a:prstGeom prst="rect">
              <a:avLst/>
            </a:prstGeom>
          </p:spPr>
        </p:pic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44EE75B7-CC21-437F-A366-12FC38FFDF33}"/>
                </a:ext>
              </a:extLst>
            </p:cNvPr>
            <p:cNvSpPr txBox="1"/>
            <p:nvPr/>
          </p:nvSpPr>
          <p:spPr>
            <a:xfrm>
              <a:off x="2372227" y="3635865"/>
              <a:ext cx="9424290" cy="11709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dirty="0"/>
                <a:t>Fuente: https://www.epm.com.co/content/dam/epm/institucional/documentos/epm-noticias/revista-epm-numero-24.pdf</a:t>
              </a:r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71223973-8EC2-4CDB-B3DD-4A96930824AC}"/>
              </a:ext>
            </a:extLst>
          </p:cNvPr>
          <p:cNvGrpSpPr/>
          <p:nvPr/>
        </p:nvGrpSpPr>
        <p:grpSpPr>
          <a:xfrm>
            <a:off x="8259983" y="4496750"/>
            <a:ext cx="4983362" cy="2523810"/>
            <a:chOff x="411480" y="4627378"/>
            <a:chExt cx="4983362" cy="2523810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3E5F5B79-9920-4165-AFF3-D570923C2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1480" y="4627378"/>
              <a:ext cx="2224339" cy="1350033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9CBE27E5-2A23-4FA6-9A5C-5308FDAE2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77549" y="4627378"/>
              <a:ext cx="2517293" cy="1350033"/>
            </a:xfrm>
            <a:prstGeom prst="rect">
              <a:avLst/>
            </a:prstGeom>
          </p:spPr>
        </p:pic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783DAA7E-44F0-41F3-BAFB-2C778A352471}"/>
                </a:ext>
              </a:extLst>
            </p:cNvPr>
            <p:cNvSpPr txBox="1"/>
            <p:nvPr/>
          </p:nvSpPr>
          <p:spPr>
            <a:xfrm>
              <a:off x="411480" y="6227858"/>
              <a:ext cx="498336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dirty="0"/>
                <a:t>Fuente: https://es.insights.findasense.com/ideas/la-holacracia-esta-en-marcha-en-findasense-63036</a:t>
              </a:r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F48CAEF5-73BA-49D8-A08E-BCA0CA4C2F22}"/>
              </a:ext>
            </a:extLst>
          </p:cNvPr>
          <p:cNvGrpSpPr/>
          <p:nvPr/>
        </p:nvGrpSpPr>
        <p:grpSpPr>
          <a:xfrm>
            <a:off x="252395" y="4605263"/>
            <a:ext cx="6791023" cy="2853975"/>
            <a:chOff x="252395" y="4605263"/>
            <a:chExt cx="6791023" cy="2853975"/>
          </a:xfrm>
        </p:grpSpPr>
        <p:grpSp>
          <p:nvGrpSpPr>
            <p:cNvPr id="24" name="Grupo 23">
              <a:extLst>
                <a:ext uri="{FF2B5EF4-FFF2-40B4-BE49-F238E27FC236}">
                  <a16:creationId xmlns:a16="http://schemas.microsoft.com/office/drawing/2014/main" id="{099053FE-6253-4CE7-A395-9EFEB2AF85A4}"/>
                </a:ext>
              </a:extLst>
            </p:cNvPr>
            <p:cNvGrpSpPr/>
            <p:nvPr/>
          </p:nvGrpSpPr>
          <p:grpSpPr>
            <a:xfrm>
              <a:off x="252395" y="4605263"/>
              <a:ext cx="6791023" cy="2467319"/>
              <a:chOff x="252395" y="4605263"/>
              <a:chExt cx="6791023" cy="2467319"/>
            </a:xfrm>
          </p:grpSpPr>
          <p:pic>
            <p:nvPicPr>
              <p:cNvPr id="19" name="Imagen 18">
                <a:extLst>
                  <a:ext uri="{FF2B5EF4-FFF2-40B4-BE49-F238E27FC236}">
                    <a16:creationId xmlns:a16="http://schemas.microsoft.com/office/drawing/2014/main" id="{9700FBED-9F74-48E7-9C39-D9F4AC27B4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2395" y="5493501"/>
                <a:ext cx="2224339" cy="841137"/>
              </a:xfrm>
              <a:prstGeom prst="rect">
                <a:avLst/>
              </a:prstGeom>
            </p:spPr>
          </p:pic>
          <p:pic>
            <p:nvPicPr>
              <p:cNvPr id="23" name="Imagen 22">
                <a:extLst>
                  <a:ext uri="{FF2B5EF4-FFF2-40B4-BE49-F238E27FC236}">
                    <a16:creationId xmlns:a16="http://schemas.microsoft.com/office/drawing/2014/main" id="{25BCEF88-FB48-4EDB-BC80-263A619999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18464" y="4605263"/>
                <a:ext cx="4324954" cy="2467319"/>
              </a:xfrm>
              <a:prstGeom prst="rect">
                <a:avLst/>
              </a:prstGeom>
            </p:spPr>
          </p:pic>
        </p:grp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AE03735D-595D-47DE-952D-5F17846A5675}"/>
                </a:ext>
              </a:extLst>
            </p:cNvPr>
            <p:cNvSpPr txBox="1"/>
            <p:nvPr/>
          </p:nvSpPr>
          <p:spPr>
            <a:xfrm>
              <a:off x="1639389" y="7089906"/>
              <a:ext cx="50734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dirty="0"/>
                <a:t>Fuente: https://comunidad.mattelsa.net/cultura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56059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967B54-EC79-4F5E-BD37-EBF378FEA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630" y="900113"/>
            <a:ext cx="10476171" cy="794602"/>
          </a:xfrm>
        </p:spPr>
        <p:txBody>
          <a:bodyPr>
            <a:normAutofit/>
          </a:bodyPr>
          <a:lstStyle/>
          <a:p>
            <a:r>
              <a:rPr lang="es-ES" sz="4000" dirty="0"/>
              <a:t>Actividad 3 –  Casos Empresariales TEAL</a:t>
            </a:r>
            <a:endParaRPr lang="es-419" sz="40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268587-96B6-4D54-A2F0-287594027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3513" y="1980552"/>
            <a:ext cx="6828718" cy="4725048"/>
          </a:xfrm>
        </p:spPr>
        <p:txBody>
          <a:bodyPr>
            <a:normAutofit/>
          </a:bodyPr>
          <a:lstStyle/>
          <a:p>
            <a:r>
              <a:rPr lang="es-ES" sz="2400" dirty="0"/>
              <a:t>Cada grupo buscará en </a:t>
            </a:r>
            <a:r>
              <a:rPr lang="es-419" sz="2400" dirty="0">
                <a:hlinkClick r:id="rId2"/>
              </a:rPr>
              <a:t>https://reinventingorganizationswiki.com/en/cases</a:t>
            </a:r>
            <a:r>
              <a:rPr lang="es-419" sz="2400" dirty="0"/>
              <a:t>uno de las experiencias empresariales relacionadas con la adopción de TEAL.</a:t>
            </a:r>
            <a:r>
              <a:rPr lang="es-ES" sz="2400" dirty="0"/>
              <a:t> </a:t>
            </a:r>
          </a:p>
          <a:p>
            <a:r>
              <a:rPr lang="es-ES" sz="2400" dirty="0"/>
              <a:t>Extraerá los aprendizajes, hitos y/o aspectos relevantes de estas experiencias</a:t>
            </a:r>
            <a:endParaRPr lang="es-ES" sz="2000" dirty="0"/>
          </a:p>
          <a:p>
            <a:r>
              <a:rPr lang="es-419" sz="2400" dirty="0"/>
              <a:t>Socializarlo con el resto del grupo.</a:t>
            </a:r>
          </a:p>
          <a:p>
            <a:endParaRPr lang="es-419" sz="24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1260D42-DE37-488C-8500-D44F9F3D6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83</a:t>
            </a:fld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CC4BB26-BDC4-4C88-A681-0EDAACAF7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805" y="2686799"/>
            <a:ext cx="3830740" cy="239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212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DFF6447-9C9A-4CF0-96DF-7F099FF0B67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31C52531-C0F7-4A3B-9293-860134404F61}" type="slidenum">
              <a:rPr lang="es-CO" smtClean="0"/>
              <a:t>84</a:t>
            </a:fld>
            <a:endParaRPr lang="es-CO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A4853A-4428-4BBD-ACD8-01CCDC1CCD4E}"/>
              </a:ext>
            </a:extLst>
          </p:cNvPr>
          <p:cNvSpPr txBox="1">
            <a:spLocks/>
          </p:cNvSpPr>
          <p:nvPr/>
        </p:nvSpPr>
        <p:spPr>
          <a:xfrm>
            <a:off x="548881" y="900113"/>
            <a:ext cx="10476171" cy="79460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j-ea"/>
                <a:cs typeface="+mj-cs"/>
              </a:defRPr>
            </a:lvl1pPr>
          </a:lstStyle>
          <a:p>
            <a:r>
              <a:rPr lang="es-ES" sz="4000" dirty="0"/>
              <a:t>Enfoque Ecosistémico</a:t>
            </a:r>
            <a:endParaRPr lang="es-419" sz="40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EB015CE-E4D2-44D8-B23A-2FC3A2117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1" y="1694715"/>
            <a:ext cx="11795761" cy="529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7226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5C0268E-FB25-4054-BE06-406A5DAA7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01" y="1282826"/>
            <a:ext cx="6555073" cy="5603281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BC594BB7-EB00-432A-AFF1-DB23BB69E3B2}"/>
              </a:ext>
            </a:extLst>
          </p:cNvPr>
          <p:cNvSpPr txBox="1">
            <a:spLocks/>
          </p:cNvSpPr>
          <p:nvPr/>
        </p:nvSpPr>
        <p:spPr>
          <a:xfrm>
            <a:off x="444378" y="525431"/>
            <a:ext cx="10476171" cy="79460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j-ea"/>
                <a:cs typeface="+mj-cs"/>
              </a:defRPr>
            </a:lvl1pPr>
          </a:lstStyle>
          <a:p>
            <a:r>
              <a:rPr lang="es-ES" sz="4000" dirty="0"/>
              <a:t>Evolución del enfoque Ecosistémico</a:t>
            </a:r>
            <a:endParaRPr lang="es-419" sz="4000" dirty="0"/>
          </a:p>
        </p:txBody>
      </p:sp>
    </p:spTree>
    <p:extLst>
      <p:ext uri="{BB962C8B-B14F-4D97-AF65-F5344CB8AC3E}">
        <p14:creationId xmlns:p14="http://schemas.microsoft.com/office/powerpoint/2010/main" val="1418105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D8D6388-1ADE-421C-9152-972140257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41" y="2350704"/>
            <a:ext cx="5220490" cy="176143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E27A179-9485-4CBC-9914-BFB1BDA1E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41" y="4118524"/>
            <a:ext cx="5220490" cy="167158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714A0FA-156E-495F-87B6-5F7823EE5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583" y="2479200"/>
            <a:ext cx="4978399" cy="159406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ECE1B9E-5E20-495A-B973-0B17E3FC4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4583" y="4112141"/>
            <a:ext cx="5079673" cy="16518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A791166-D6E8-4222-8521-56BDA56B77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49045" y="2188727"/>
            <a:ext cx="2053455" cy="4509386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6100D1F7-D8F7-4E82-B28E-3AF3456578B8}"/>
              </a:ext>
            </a:extLst>
          </p:cNvPr>
          <p:cNvSpPr txBox="1">
            <a:spLocks/>
          </p:cNvSpPr>
          <p:nvPr/>
        </p:nvSpPr>
        <p:spPr>
          <a:xfrm>
            <a:off x="444378" y="525431"/>
            <a:ext cx="10476171" cy="79460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j-ea"/>
                <a:cs typeface="+mj-cs"/>
              </a:defRPr>
            </a:lvl1pPr>
          </a:lstStyle>
          <a:p>
            <a:r>
              <a:rPr lang="es-ES" sz="4000" dirty="0"/>
              <a:t>Pilares de la estrategia Ecosistémica</a:t>
            </a:r>
            <a:endParaRPr lang="es-419" sz="4000" dirty="0"/>
          </a:p>
        </p:txBody>
      </p:sp>
    </p:spTree>
    <p:extLst>
      <p:ext uri="{BB962C8B-B14F-4D97-AF65-F5344CB8AC3E}">
        <p14:creationId xmlns:p14="http://schemas.microsoft.com/office/powerpoint/2010/main" val="1285539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67B91FA-2261-4D07-B6CD-6E5B732B3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208" y="2158452"/>
            <a:ext cx="10476171" cy="4172585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B4163D1C-5276-4BCA-9904-E0A22540DD02}"/>
              </a:ext>
            </a:extLst>
          </p:cNvPr>
          <p:cNvSpPr txBox="1">
            <a:spLocks/>
          </p:cNvSpPr>
          <p:nvPr/>
        </p:nvSpPr>
        <p:spPr>
          <a:xfrm>
            <a:off x="444378" y="525431"/>
            <a:ext cx="10476171" cy="79460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j-ea"/>
                <a:cs typeface="+mj-cs"/>
              </a:defRPr>
            </a:lvl1pPr>
          </a:lstStyle>
          <a:p>
            <a:r>
              <a:rPr lang="es-ES" sz="4000" dirty="0"/>
              <a:t>Evolución de los Ecosistemas</a:t>
            </a:r>
            <a:endParaRPr lang="es-419" sz="40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D24693E-0987-4910-9945-D1CDA0462A25}"/>
              </a:ext>
            </a:extLst>
          </p:cNvPr>
          <p:cNvSpPr txBox="1"/>
          <p:nvPr/>
        </p:nvSpPr>
        <p:spPr>
          <a:xfrm>
            <a:off x="646611" y="1416077"/>
            <a:ext cx="130693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Los ecosistemas empresariales no son estáticos; evolucionan a través de patrones identificables que determinan su trayectoria competitiva y su sostenibilidad a largo plazo.</a:t>
            </a:r>
            <a:endParaRPr lang="es-419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8167EDA-0DE0-42E6-AE80-F49D8955B9C3}"/>
              </a:ext>
            </a:extLst>
          </p:cNvPr>
          <p:cNvSpPr txBox="1"/>
          <p:nvPr/>
        </p:nvSpPr>
        <p:spPr>
          <a:xfrm>
            <a:off x="646611" y="6356323"/>
            <a:ext cx="126121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En la competencia entre ecosistemas, el enfoque no se limita a cuotas de mercado tradicionales, sino que se extiende a la capacidad de atraer y retener tanto a usuarios como a contribuidores.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9169162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38FD3FB-C762-4D50-9649-7497F062F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508" y="1320033"/>
            <a:ext cx="8921933" cy="5591741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8514B93B-0FF9-4938-8E20-5DCC68353D67}"/>
              </a:ext>
            </a:extLst>
          </p:cNvPr>
          <p:cNvSpPr txBox="1">
            <a:spLocks/>
          </p:cNvSpPr>
          <p:nvPr/>
        </p:nvSpPr>
        <p:spPr>
          <a:xfrm>
            <a:off x="444378" y="525431"/>
            <a:ext cx="10476171" cy="79460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j-ea"/>
                <a:cs typeface="+mj-cs"/>
              </a:defRPr>
            </a:lvl1pPr>
          </a:lstStyle>
          <a:p>
            <a:r>
              <a:rPr lang="es-ES" sz="4000" dirty="0"/>
              <a:t>Transformación Organizacional</a:t>
            </a:r>
            <a:endParaRPr lang="es-419" sz="4000" dirty="0"/>
          </a:p>
        </p:txBody>
      </p:sp>
    </p:spTree>
    <p:extLst>
      <p:ext uri="{BB962C8B-B14F-4D97-AF65-F5344CB8AC3E}">
        <p14:creationId xmlns:p14="http://schemas.microsoft.com/office/powerpoint/2010/main" val="35110639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52702" y="427282"/>
            <a:ext cx="8330797" cy="1295400"/>
          </a:xfrm>
        </p:spPr>
        <p:txBody>
          <a:bodyPr>
            <a:noAutofit/>
          </a:bodyPr>
          <a:lstStyle/>
          <a:p>
            <a:r>
              <a:rPr lang="es-ES" sz="4000" dirty="0"/>
              <a:t>¿Transformación Digital o Corporativa?</a:t>
            </a:r>
            <a:endParaRPr lang="es-CO" sz="4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54377" y="2914870"/>
            <a:ext cx="5401426" cy="2266323"/>
          </a:xfrm>
        </p:spPr>
        <p:txBody>
          <a:bodyPr>
            <a:normAutofit/>
          </a:bodyPr>
          <a:lstStyle/>
          <a:p>
            <a:r>
              <a:rPr lang="es-ES" sz="2400" dirty="0"/>
              <a:t>Las competencias de las empresas hoy son </a:t>
            </a:r>
            <a:r>
              <a:rPr lang="es-ES" sz="2400" b="1" dirty="0"/>
              <a:t>ecosistemas</a:t>
            </a:r>
          </a:p>
          <a:p>
            <a:r>
              <a:rPr lang="es-ES" sz="2400" dirty="0"/>
              <a:t>Transformación Digital: Transformar los negocios apoyándose en el  Ecosistema digital</a:t>
            </a:r>
          </a:p>
          <a:p>
            <a:pPr marL="0" indent="0">
              <a:buNone/>
            </a:pPr>
            <a:endParaRPr lang="es-CO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109" y="2659623"/>
            <a:ext cx="1180581" cy="122657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455" y="2694805"/>
            <a:ext cx="1217877" cy="115621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3342" y="2659623"/>
            <a:ext cx="1270046" cy="13522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6668" y="3063769"/>
            <a:ext cx="1290683" cy="54393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2324" y="5047343"/>
            <a:ext cx="1243514" cy="98749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4125" y="5181193"/>
            <a:ext cx="958207" cy="94182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9115" y="5161182"/>
            <a:ext cx="1004273" cy="96183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21675" y="5161182"/>
            <a:ext cx="1006459" cy="96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66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Imagen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285" y="2121220"/>
            <a:ext cx="9110980" cy="4607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6" name="CuadroTexto 2"/>
          <p:cNvSpPr txBox="1">
            <a:spLocks noChangeArrowheads="1"/>
          </p:cNvSpPr>
          <p:nvPr/>
        </p:nvSpPr>
        <p:spPr bwMode="auto">
          <a:xfrm>
            <a:off x="9181148" y="6073987"/>
            <a:ext cx="2821093" cy="58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CO" altLang="es-CO" sz="1587"/>
              <a:t>Adaptación por Agurto, Manosalva (2015)</a:t>
            </a:r>
          </a:p>
        </p:txBody>
      </p:sp>
      <p:sp>
        <p:nvSpPr>
          <p:cNvPr id="4" name="CuadroTexto 1"/>
          <p:cNvSpPr txBox="1">
            <a:spLocks noChangeArrowheads="1"/>
          </p:cNvSpPr>
          <p:nvPr/>
        </p:nvSpPr>
        <p:spPr bwMode="auto">
          <a:xfrm>
            <a:off x="3850048" y="794447"/>
            <a:ext cx="6432851" cy="64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103629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j-ea"/>
                <a:cs typeface="+mj-cs"/>
              </a:defRPr>
            </a:lvl1pPr>
          </a:lstStyle>
          <a:p>
            <a:r>
              <a:rPr lang="es-CO" altLang="es-CO" dirty="0"/>
              <a:t>Clasificación de las Estrategias</a:t>
            </a:r>
          </a:p>
        </p:txBody>
      </p:sp>
    </p:spTree>
    <p:extLst>
      <p:ext uri="{BB962C8B-B14F-4D97-AF65-F5344CB8AC3E}">
        <p14:creationId xmlns:p14="http://schemas.microsoft.com/office/powerpoint/2010/main" val="78161231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AF5D4D-68E0-41E2-A7B6-4D5D0C0E5C14}"/>
              </a:ext>
            </a:extLst>
          </p:cNvPr>
          <p:cNvSpPr txBox="1">
            <a:spLocks/>
          </p:cNvSpPr>
          <p:nvPr/>
        </p:nvSpPr>
        <p:spPr>
          <a:xfrm>
            <a:off x="453768" y="485776"/>
            <a:ext cx="10476171" cy="79460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j-ea"/>
                <a:cs typeface="+mj-cs"/>
              </a:defRPr>
            </a:lvl1pPr>
          </a:lstStyle>
          <a:p>
            <a:r>
              <a:rPr lang="es-ES" sz="4000" dirty="0"/>
              <a:t>Actividad 4 –   Decodificando las Estrategias</a:t>
            </a:r>
            <a:endParaRPr lang="es-419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44BE6B3-5859-49F1-ABFE-AF7B6C6A27F9}"/>
              </a:ext>
            </a:extLst>
          </p:cNvPr>
          <p:cNvSpPr txBox="1"/>
          <p:nvPr/>
        </p:nvSpPr>
        <p:spPr>
          <a:xfrm>
            <a:off x="847725" y="2078883"/>
            <a:ext cx="4204097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/>
              <a:t>Los equipos accederán a informes de gestión/sostenibilidad de diferentes empresas y buscarán extraer los modelos estratégicos que la organización ha aplicado: </a:t>
            </a:r>
            <a:r>
              <a:rPr lang="de-DE" sz="2000" dirty="0"/>
              <a:t>Ansoff, Porter, Mintzberg, Drucker, TEAL, Ecosistema, apoyándose en las pistas </a:t>
            </a:r>
            <a:endParaRPr lang="es-419" sz="2000" dirty="0"/>
          </a:p>
          <a:p>
            <a:endParaRPr lang="es-419" sz="2000" dirty="0"/>
          </a:p>
          <a:p>
            <a:r>
              <a:rPr lang="es-419" sz="2000" dirty="0"/>
              <a:t>Para resolver el ejercicio, utilizar la matriz que se muestra en el ejemplo a continuación</a:t>
            </a:r>
          </a:p>
          <a:p>
            <a:endParaRPr lang="es-419" sz="2000" dirty="0"/>
          </a:p>
          <a:p>
            <a:r>
              <a:rPr lang="es-419" sz="2000" dirty="0"/>
              <a:t>Socializar la matriz resultante</a:t>
            </a:r>
            <a:endParaRPr lang="de-DE" sz="2000" dirty="0"/>
          </a:p>
        </p:txBody>
      </p:sp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9F3A5F42-C185-43FD-86DB-D830B282DE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061075"/>
              </p:ext>
            </p:extLst>
          </p:nvPr>
        </p:nvGraphicFramePr>
        <p:xfrm>
          <a:off x="6908800" y="2188212"/>
          <a:ext cx="6061075" cy="3874770"/>
        </p:xfrm>
        <a:graphic>
          <a:graphicData uri="http://schemas.openxmlformats.org/drawingml/2006/table">
            <a:tbl>
              <a:tblPr/>
              <a:tblGrid>
                <a:gridCol w="1856784">
                  <a:extLst>
                    <a:ext uri="{9D8B030D-6E8A-4147-A177-3AD203B41FA5}">
                      <a16:colId xmlns:a16="http://schemas.microsoft.com/office/drawing/2014/main" val="1214838365"/>
                    </a:ext>
                  </a:extLst>
                </a:gridCol>
                <a:gridCol w="4204291">
                  <a:extLst>
                    <a:ext uri="{9D8B030D-6E8A-4147-A177-3AD203B41FA5}">
                      <a16:colId xmlns:a16="http://schemas.microsoft.com/office/drawing/2014/main" val="1773810748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algn="ctr" fontAlgn="t"/>
                      <a:r>
                        <a:rPr lang="es-419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 alta probabilidad es: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419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 hablamos de: 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832681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t"/>
                      <a:r>
                        <a:rPr lang="es-419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Porter 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Costos/diferenciación/enfoque</a:t>
                      </a:r>
                      <a:b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Eficiencia, optimización, líder del mercado, experiencia del cliente, transformación digital.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009357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t"/>
                      <a:r>
                        <a:rPr lang="es-419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Ansoff 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Penetración, desarrollo de producto, mercado, diversificación</a:t>
                      </a:r>
                      <a:b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Nueva app/funcionalidad, relanzamos, segmento nuevo/PRO, alianzas para expansión.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563766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t"/>
                      <a:r>
                        <a:rPr lang="es-419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Mintzberg 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5Ps + deliberada/emergente: pilares/plan 2025</a:t>
                      </a:r>
                      <a:b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Posición (líder #1 en X), patrón de acciones repetidas, perspectiva/cultura.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546602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algn="l" fontAlgn="t"/>
                      <a:r>
                        <a:rPr lang="es-419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Drucker 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Cliente al centro, MBO, medición</a:t>
                      </a:r>
                      <a:b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Metas/indicadores, resultados/eficiencia.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067410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algn="l" fontAlgn="t"/>
                      <a:r>
                        <a:rPr lang="es-419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DOFA/PESTEL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Secciones de entorno, riesgos, regulaciones, tecnología, social/ambiental.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926987"/>
                  </a:ext>
                </a:extLst>
              </a:tr>
              <a:tr h="736600">
                <a:tc>
                  <a:txBody>
                    <a:bodyPr/>
                    <a:lstStyle/>
                    <a:p>
                      <a:pPr algn="l" fontAlgn="t"/>
                      <a:r>
                        <a:rPr lang="es-419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Teal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Autogestión, plenitud, propósito evolutivo</a:t>
                      </a:r>
                      <a:b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Señales de equipos autónomos, prácticas de inclusión/propósito; ojo: no confundir DEI con </a:t>
                      </a:r>
                      <a:b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autogestión.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895886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algn="l" fontAlgn="t"/>
                      <a:r>
                        <a:rPr lang="es-419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Ecosistemas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Alianzas, plataformas, programas interinstitucionales/territoriales, </a:t>
                      </a:r>
                      <a:r>
                        <a:rPr lang="es-E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co-creación</a:t>
                      </a: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con universidades/ONG/startups.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659577"/>
                  </a:ext>
                </a:extLst>
              </a:tr>
            </a:tbl>
          </a:graphicData>
        </a:graphic>
      </p:graphicFrame>
      <p:sp>
        <p:nvSpPr>
          <p:cNvPr id="14" name="CuadroTexto 13">
            <a:extLst>
              <a:ext uri="{FF2B5EF4-FFF2-40B4-BE49-F238E27FC236}">
                <a16:creationId xmlns:a16="http://schemas.microsoft.com/office/drawing/2014/main" id="{0996640E-6114-4081-838F-4BE4A4E08192}"/>
              </a:ext>
            </a:extLst>
          </p:cNvPr>
          <p:cNvSpPr txBox="1"/>
          <p:nvPr/>
        </p:nvSpPr>
        <p:spPr>
          <a:xfrm>
            <a:off x="6836964" y="1757998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accent6"/>
                </a:solidFill>
              </a:rPr>
              <a:t>Diccionario de Pistas</a:t>
            </a:r>
            <a:endParaRPr lang="es-419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37776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7FA243-A3FB-4A3D-93D9-4650AFD3E31D}"/>
              </a:ext>
            </a:extLst>
          </p:cNvPr>
          <p:cNvSpPr txBox="1">
            <a:spLocks/>
          </p:cNvSpPr>
          <p:nvPr/>
        </p:nvSpPr>
        <p:spPr>
          <a:xfrm>
            <a:off x="453768" y="485776"/>
            <a:ext cx="10476171" cy="79460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j-ea"/>
                <a:cs typeface="+mj-cs"/>
              </a:defRPr>
            </a:lvl1pPr>
          </a:lstStyle>
          <a:p>
            <a:r>
              <a:rPr lang="es-ES" sz="4000" dirty="0"/>
              <a:t>Ejemplo –   Decodificando las Estrategias</a:t>
            </a:r>
            <a:endParaRPr lang="es-419" sz="4000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6A8BD56-0FFD-497F-9E0A-14AC00DB4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550704"/>
              </p:ext>
            </p:extLst>
          </p:nvPr>
        </p:nvGraphicFramePr>
        <p:xfrm>
          <a:off x="5372101" y="1423987"/>
          <a:ext cx="8052465" cy="529113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355383">
                  <a:extLst>
                    <a:ext uri="{9D8B030D-6E8A-4147-A177-3AD203B41FA5}">
                      <a16:colId xmlns:a16="http://schemas.microsoft.com/office/drawing/2014/main" val="4080988972"/>
                    </a:ext>
                  </a:extLst>
                </a:gridCol>
                <a:gridCol w="1472114">
                  <a:extLst>
                    <a:ext uri="{9D8B030D-6E8A-4147-A177-3AD203B41FA5}">
                      <a16:colId xmlns:a16="http://schemas.microsoft.com/office/drawing/2014/main" val="3196914443"/>
                    </a:ext>
                  </a:extLst>
                </a:gridCol>
                <a:gridCol w="1781258">
                  <a:extLst>
                    <a:ext uri="{9D8B030D-6E8A-4147-A177-3AD203B41FA5}">
                      <a16:colId xmlns:a16="http://schemas.microsoft.com/office/drawing/2014/main" val="2582753503"/>
                    </a:ext>
                  </a:extLst>
                </a:gridCol>
                <a:gridCol w="2443710">
                  <a:extLst>
                    <a:ext uri="{9D8B030D-6E8A-4147-A177-3AD203B41FA5}">
                      <a16:colId xmlns:a16="http://schemas.microsoft.com/office/drawing/2014/main" val="1203679258"/>
                    </a:ext>
                  </a:extLst>
                </a:gridCol>
              </a:tblGrid>
              <a:tr h="439036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Evidencia textual (cita breve)</a:t>
                      </a:r>
                      <a:endParaRPr lang="es-419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¿Deliberada o emergente?</a:t>
                      </a:r>
                      <a:endParaRPr lang="es-419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Marco(s) Estrtatégico(s)</a:t>
                      </a:r>
                      <a:endParaRPr lang="es-419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Justificación</a:t>
                      </a:r>
                      <a:endParaRPr lang="es-419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25726970"/>
                  </a:ext>
                </a:extLst>
              </a:tr>
              <a:tr h="878071"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“Tres pilares: i) </a:t>
                      </a:r>
                      <a:r>
                        <a:rPr lang="es-E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eficiencia operativa</a:t>
                      </a:r>
                      <a:r>
                        <a:rPr lang="es-E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, ii) </a:t>
                      </a:r>
                      <a:r>
                        <a:rPr lang="es-E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crecimiento rentable y sostenido</a:t>
                      </a:r>
                      <a:r>
                        <a:rPr lang="es-E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, iii) </a:t>
                      </a:r>
                      <a:r>
                        <a:rPr lang="es-E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optimización de la tesorería</a:t>
                      </a:r>
                      <a:r>
                        <a:rPr lang="es-E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”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419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Deliberada</a:t>
                      </a:r>
                      <a:endParaRPr lang="es-419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Porter (liderazgo en costos); Mintzberg (Plan)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Pilares explícitos que orientan asignación de capital y costos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03212027"/>
                  </a:ext>
                </a:extLst>
              </a:tr>
              <a:tr h="878071"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“</a:t>
                      </a:r>
                      <a:r>
                        <a:rPr lang="es-E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Liderazgo</a:t>
                      </a:r>
                      <a:r>
                        <a:rPr lang="es-E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 en tarjetas de crédito; mayor número de transacciones exitosas”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419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Deliberada</a:t>
                      </a:r>
                      <a:endParaRPr lang="es-419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Porter (posición/diferenciación); Ansoff (penetración de mercado)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Reafirma posición competitiva y profundiza uso de producto existente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40787018"/>
                  </a:ext>
                </a:extLst>
              </a:tr>
              <a:tr h="878071"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“</a:t>
                      </a:r>
                      <a:r>
                        <a:rPr lang="es-E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Transformación digital</a:t>
                      </a:r>
                      <a:r>
                        <a:rPr lang="es-E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: nueva app, Apple Pay, Google Pay, QR; 42% ventas digitales; 28M transacciones”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419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Deliberada</a:t>
                      </a:r>
                      <a:endParaRPr lang="es-419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Porter (diferenciación por CX); Ansoff (desarrollo de producto)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Funcionalidades mejoran UX y elevan ventas digitales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65688902"/>
                  </a:ext>
                </a:extLst>
              </a:tr>
              <a:tr h="658554">
                <a:tc>
                  <a:txBody>
                    <a:bodyPr/>
                    <a:lstStyle/>
                    <a:p>
                      <a:pPr algn="l" fontAlgn="ctr"/>
                      <a:r>
                        <a:rPr lang="es-419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“</a:t>
                      </a:r>
                      <a:r>
                        <a:rPr lang="es-419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Segmento PRO</a:t>
                      </a:r>
                      <a:r>
                        <a:rPr lang="es-419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 y oferta </a:t>
                      </a:r>
                      <a:r>
                        <a:rPr lang="es-419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Nómina</a:t>
                      </a:r>
                      <a:r>
                        <a:rPr lang="es-419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; hunter affluent; cross-selling con empresas”</a:t>
                      </a:r>
                      <a:endParaRPr lang="es-419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419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Emergente→Deliberada</a:t>
                      </a:r>
                      <a:endParaRPr lang="es-419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Ansoff (desarrollo de mercado); Porter (enfoque)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Segmentación fina para maximizar LTV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59085025"/>
                  </a:ext>
                </a:extLst>
              </a:tr>
              <a:tr h="900780"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“</a:t>
                      </a:r>
                      <a:r>
                        <a:rPr lang="es-E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Alianzas</a:t>
                      </a:r>
                      <a:r>
                        <a:rPr lang="es-E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 con Univ. EAN y plataforma 2811; programas con Fundación PLAN”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419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Deliberada</a:t>
                      </a:r>
                      <a:endParaRPr lang="es-419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419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Ecosistemas</a:t>
                      </a:r>
                      <a:endParaRPr lang="es-419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Articulación multi-actor para valor social y financiero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64406661"/>
                  </a:ext>
                </a:extLst>
              </a:tr>
              <a:tr h="658554"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“</a:t>
                      </a:r>
                      <a:r>
                        <a:rPr lang="es-E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DEI</a:t>
                      </a:r>
                      <a:r>
                        <a:rPr lang="es-E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, Friendly Biz, rankings de inclusión; 92% satisfacción ‘Scotia Pulse’”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419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Deliberada</a:t>
                      </a:r>
                      <a:endParaRPr lang="es-419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Mintzberg (Perspectiva/cultura); (posible señal Teal)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Cultura favorece talento y ejecución; ojo: no prueba autogestión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63481871"/>
                  </a:ext>
                </a:extLst>
              </a:tr>
            </a:tbl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B17FD747-FDBF-42FA-BDE7-1E349FFE9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68" y="1423987"/>
            <a:ext cx="4472567" cy="196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3893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FE7578-1FD7-4191-9188-18AA924D2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Cibergrafía Ansoff</a:t>
            </a:r>
            <a:endParaRPr lang="es-419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1F0FE8-3C92-4CDB-A696-1D7C547C8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419" sz="1800" dirty="0">
                <a:hlinkClick r:id="rId2"/>
              </a:rPr>
              <a:t>https://juanvaldez.com/wp-content/uploads/2025/05/Informe-Periodico-Trimestral-1Q-2025-V-1.0-F.pdf?utm_source=chatgpt.com</a:t>
            </a:r>
            <a:endParaRPr lang="es-419" sz="1800" dirty="0"/>
          </a:p>
          <a:p>
            <a:r>
              <a:rPr lang="es-419" sz="1800" dirty="0">
                <a:hlinkClick r:id="rId3"/>
              </a:rPr>
              <a:t>https://www.amazon.co.uk/Corporate-Strategy-Analytic-Approach-Expansion/dp/0070021112</a:t>
            </a:r>
            <a:endParaRPr lang="es-419" sz="1800" dirty="0"/>
          </a:p>
          <a:p>
            <a:r>
              <a:rPr lang="es-419" sz="1800" dirty="0">
                <a:hlinkClick r:id="rId4"/>
              </a:rPr>
              <a:t>https://corporatefinanceinstitute.com/resources/management/ansoff-matrix/</a:t>
            </a:r>
            <a:endParaRPr lang="es-419" sz="1800" dirty="0"/>
          </a:p>
          <a:p>
            <a:r>
              <a:rPr lang="es-419" sz="1800" dirty="0">
                <a:hlinkClick r:id="rId5"/>
              </a:rPr>
              <a:t>https://businessmodelanalyst.com/es/ansoff-matrix-examples/#5_IKEA_Ansoff_Matrix_Example</a:t>
            </a:r>
            <a:endParaRPr lang="es-419" sz="1800" dirty="0"/>
          </a:p>
          <a:p>
            <a:r>
              <a:rPr lang="es-419" sz="1800" dirty="0">
                <a:hlinkClick r:id="rId6"/>
              </a:rPr>
              <a:t>https://research-methodology.net/apple-ansoff-matrix-2/?utm_source=chatgpt.com</a:t>
            </a:r>
            <a:endParaRPr lang="es-419" sz="1800" dirty="0"/>
          </a:p>
          <a:p>
            <a:r>
              <a:rPr lang="es-419" sz="1800" dirty="0">
                <a:hlinkClick r:id="rId7"/>
              </a:rPr>
              <a:t>https://boardmix.c</a:t>
            </a:r>
            <a:endParaRPr lang="es-419" sz="1800" dirty="0"/>
          </a:p>
          <a:p>
            <a:r>
              <a:rPr lang="es-419" sz="1800" dirty="0"/>
              <a:t>https://quantive.com/resources/articles/ansoff-matrixom/knowledge/ansoff-matrix/?utm_source=chatgpt.com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22615AA-5F92-455E-94DC-DF6F6A345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92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3537455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FE7578-1FD7-4191-9188-18AA924D2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Cibergrafía Drucker</a:t>
            </a:r>
            <a:endParaRPr lang="es-419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1F0FE8-3C92-4CDB-A696-1D7C547C8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419" sz="1800" dirty="0">
                <a:hlinkClick r:id="rId2"/>
              </a:rPr>
              <a:t>https://hbr.org/1995/01/the-information-executives-truly-need</a:t>
            </a:r>
            <a:endParaRPr lang="es-419" sz="1800" dirty="0"/>
          </a:p>
          <a:p>
            <a:r>
              <a:rPr lang="es-419" sz="1800" dirty="0">
                <a:hlinkClick r:id="rId3"/>
              </a:rPr>
              <a:t>https://hbr.org/1992/09/the-new-society-of-organizations</a:t>
            </a:r>
            <a:endParaRPr lang="es-419" sz="1800" dirty="0"/>
          </a:p>
          <a:p>
            <a:r>
              <a:rPr lang="es-419" sz="1800" dirty="0">
                <a:hlinkClick r:id="rId4"/>
              </a:rPr>
              <a:t>https://hbr.org/1967/01/the-effective-decision</a:t>
            </a:r>
            <a:endParaRPr lang="es-419" sz="1800" dirty="0"/>
          </a:p>
          <a:p>
            <a:r>
              <a:rPr lang="es-419" sz="1800" dirty="0">
                <a:hlinkClick r:id="rId5"/>
              </a:rPr>
              <a:t>https://hbr.org/1994/09/the-theory-of-the-business</a:t>
            </a:r>
            <a:endParaRPr lang="es-419" sz="1800" dirty="0"/>
          </a:p>
          <a:p>
            <a:r>
              <a:rPr lang="es-419" sz="1800" dirty="0">
                <a:hlinkClick r:id="rId6"/>
              </a:rPr>
              <a:t>https://hbr.org/1988/01/the-coming-of-the-new-organization</a:t>
            </a:r>
            <a:endParaRPr lang="es-419" sz="1800" dirty="0"/>
          </a:p>
          <a:p>
            <a:endParaRPr lang="es-419" sz="1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22615AA-5F92-455E-94DC-DF6F6A345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93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342882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11FEB-35F0-465A-B8CA-C7446EAF6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Cibergrafía Porter</a:t>
            </a:r>
            <a:endParaRPr lang="es-419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F1697E-8AB8-4E07-8196-106F42033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419" sz="2000" dirty="0">
                <a:hlinkClick r:id="rId2"/>
              </a:rPr>
              <a:t>https://sssjournal.com/?makale_id=78422&amp;mod=makale_tr_ozet&amp;utm_source=chatgpt.com</a:t>
            </a:r>
            <a:endParaRPr lang="es-419" sz="2000" dirty="0"/>
          </a:p>
          <a:p>
            <a:r>
              <a:rPr lang="es-419" sz="2000" dirty="0">
                <a:hlinkClick r:id="rId3"/>
              </a:rPr>
              <a:t>https://www.5fuerzasdeporter.com/wp-content/uploads/2015/06/las-tres-estrategias-genericas-de-porter.png</a:t>
            </a:r>
            <a:endParaRPr lang="es-419" sz="2000" dirty="0"/>
          </a:p>
          <a:p>
            <a:r>
              <a:rPr lang="es-419" sz="2000" dirty="0">
                <a:hlinkClick r:id="rId3"/>
              </a:rPr>
              <a:t>https://www.5fuerzasdeporter.com/wp-content/uploads/2015/06/las-tres-estrategias-genericas-de-porter.png</a:t>
            </a:r>
            <a:endParaRPr lang="es-419" sz="20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9F0163-B838-4FB2-88A9-6B395CA4B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94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3062932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E71345-98DC-4304-ACF2-0C2E88CFE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Cibergrafía Mintzberg</a:t>
            </a:r>
            <a:endParaRPr lang="es-419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F7AB5AD-1BEF-445B-A992-650A87EBE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419" sz="1800" dirty="0">
                <a:hlinkClick r:id="rId2"/>
              </a:rPr>
              <a:t>https://sms.onlinelibrary.wiley.com/doi/epdf/10.1002/smj.4250060306</a:t>
            </a:r>
            <a:endParaRPr lang="es-419" sz="1800" dirty="0"/>
          </a:p>
          <a:p>
            <a:r>
              <a:rPr lang="es-419" sz="1800" dirty="0">
                <a:hlinkClick r:id="rId3"/>
              </a:rPr>
              <a:t>https://hbr.org/1994/01/the-fall-and-rise-of-strategic-planning?language=es</a:t>
            </a:r>
            <a:endParaRPr lang="es-419" sz="1800" dirty="0"/>
          </a:p>
          <a:p>
            <a:r>
              <a:rPr lang="es-419" sz="1800" dirty="0">
                <a:hlinkClick r:id="rId4"/>
              </a:rPr>
              <a:t>https://online.hbs.edu/blog/post/emergent-vs-deliberate-strategy</a:t>
            </a:r>
            <a:endParaRPr lang="es-419" sz="1800" dirty="0"/>
          </a:p>
          <a:p>
            <a:r>
              <a:rPr lang="es-419" sz="1800" dirty="0">
                <a:hlinkClick r:id="rId5"/>
              </a:rPr>
              <a:t>https://hbr.org/1987/07/crafting-strategy</a:t>
            </a:r>
            <a:endParaRPr lang="es-419" sz="1800" dirty="0"/>
          </a:p>
          <a:p>
            <a:endParaRPr lang="es-419" sz="1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1DCE7F1-07A1-49C7-AAAC-1B2FA6B3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95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5298259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AF9E1F-8D21-4685-AD20-B4A5DF234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Cibergrafía de artículos - Hamel</a:t>
            </a:r>
            <a:endParaRPr lang="es-419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5BEB4B0-3842-4897-A032-6CA91FFAC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419" sz="1800" dirty="0">
                <a:hlinkClick r:id="rId2"/>
              </a:rPr>
              <a:t>https://hbr.org/2006/02/the-why-what-and-how-of-management-innovation</a:t>
            </a:r>
            <a:endParaRPr lang="es-419" sz="1800" dirty="0"/>
          </a:p>
          <a:p>
            <a:r>
              <a:rPr lang="es-419" sz="1800" dirty="0">
                <a:hlinkClick r:id="rId3"/>
              </a:rPr>
              <a:t>https://hbr.org/1990/05/the-core-competence-of-the-corporation</a:t>
            </a:r>
            <a:endParaRPr lang="es-419" sz="1800" dirty="0"/>
          </a:p>
          <a:p>
            <a:r>
              <a:rPr lang="es-419" sz="1800" dirty="0">
                <a:hlinkClick r:id="rId4"/>
              </a:rPr>
              <a:t>http://hbr.org/1996/07/strategy-as-revolution</a:t>
            </a:r>
            <a:endParaRPr lang="es-419" sz="1800" dirty="0"/>
          </a:p>
          <a:p>
            <a:r>
              <a:rPr lang="es-419" sz="1800" dirty="0">
                <a:hlinkClick r:id="rId5"/>
              </a:rPr>
              <a:t>https://hbr.org/2005/07/strategic-intent</a:t>
            </a:r>
            <a:endParaRPr lang="es-419" sz="1800" dirty="0"/>
          </a:p>
          <a:p>
            <a:r>
              <a:rPr lang="es-419" sz="1800" dirty="0">
                <a:hlinkClick r:id="rId6"/>
              </a:rPr>
              <a:t>https://hbr.org/2018/11/the-end-of-bureaucracy</a:t>
            </a:r>
            <a:endParaRPr lang="es-419" sz="1800" dirty="0"/>
          </a:p>
          <a:p>
            <a:r>
              <a:rPr lang="es-419" sz="1800" dirty="0">
                <a:hlinkClick r:id="rId7"/>
              </a:rPr>
              <a:t>https://hbr.org/webinar/2011/08/inventing-management-20</a:t>
            </a:r>
            <a:endParaRPr lang="es-419" sz="1800" dirty="0"/>
          </a:p>
          <a:p>
            <a:r>
              <a:rPr lang="es-419" sz="1800" dirty="0">
                <a:hlinkClick r:id="rId8"/>
              </a:rPr>
              <a:t>https://hbr.org/2009/02/moon-shots-for-management</a:t>
            </a:r>
            <a:endParaRPr lang="es-419" sz="1800" dirty="0"/>
          </a:p>
          <a:p>
            <a:r>
              <a:rPr lang="es-419" sz="1800" dirty="0">
                <a:hlinkClick r:id="rId9"/>
              </a:rPr>
              <a:t>https://hbr.org/2009/02/25-stretch-goals-for-managemen</a:t>
            </a:r>
            <a:endParaRPr lang="es-419" sz="1800" dirty="0"/>
          </a:p>
          <a:p>
            <a:r>
              <a:rPr lang="es-419" sz="1800" dirty="0">
                <a:hlinkClick r:id="rId10"/>
              </a:rPr>
              <a:t>https://hbr.org/2011/12/first-lets-fire-all-the-managers</a:t>
            </a:r>
            <a:endParaRPr lang="es-419" sz="1800" dirty="0"/>
          </a:p>
          <a:p>
            <a:r>
              <a:rPr lang="es-419" sz="1800" dirty="0">
                <a:hlinkClick r:id="rId11"/>
              </a:rPr>
              <a:t>https://www.wsj.com/business/bayer-cuts-bosses-recovery-plan-f3c94865</a:t>
            </a:r>
            <a:endParaRPr lang="es-419" sz="1800" dirty="0"/>
          </a:p>
          <a:p>
            <a:r>
              <a:rPr lang="es-419" sz="1800" dirty="0">
                <a:hlinkClick r:id="rId12"/>
              </a:rPr>
              <a:t>https://hbsp.harvard.edu/product/TB0199-PDF-ENG</a:t>
            </a:r>
            <a:endParaRPr lang="es-419" sz="1800" dirty="0"/>
          </a:p>
          <a:p>
            <a:r>
              <a:rPr lang="es-419" sz="1800" dirty="0"/>
              <a:t>https://store.hbr.org/product/the-end-of-bureaucracy</a:t>
            </a:r>
          </a:p>
          <a:p>
            <a:endParaRPr lang="es-419" sz="1800" dirty="0"/>
          </a:p>
          <a:p>
            <a:endParaRPr lang="es-419" sz="1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97243E-D6C9-4D32-BE56-C1C4F3051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96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282226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3A37B-0AF4-43E8-8EB9-D48C34FB3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Cibergrafía Kaplan &amp; Norton</a:t>
            </a:r>
            <a:endParaRPr lang="es-419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4D3588-936B-4677-AB10-4D70B5AF4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419" sz="1800" dirty="0">
                <a:hlinkClick r:id="rId2"/>
              </a:rPr>
              <a:t>https://hbr.org/2008/01/mastering-the-management-system</a:t>
            </a:r>
            <a:endParaRPr lang="es-419" sz="1800" dirty="0"/>
          </a:p>
          <a:p>
            <a:r>
              <a:rPr lang="es-419" sz="1800" dirty="0">
                <a:hlinkClick r:id="rId3"/>
              </a:rPr>
              <a:t>https://hbr.org/2004/02/measuring-the-strategic-readiness-of-intangible-assets</a:t>
            </a:r>
            <a:endParaRPr lang="es-419" sz="1800" dirty="0"/>
          </a:p>
          <a:p>
            <a:r>
              <a:rPr lang="es-419" sz="1800" dirty="0">
                <a:hlinkClick r:id="rId4"/>
              </a:rPr>
              <a:t>https://hbr.org/2000/09/having-trouble-with-your-strategy-then-map-it</a:t>
            </a:r>
            <a:endParaRPr lang="es-419" sz="1800" dirty="0"/>
          </a:p>
          <a:p>
            <a:r>
              <a:rPr lang="es-419" sz="1800" dirty="0">
                <a:hlinkClick r:id="rId5"/>
              </a:rPr>
              <a:t>https://hbr.org/2005/07/the-balanced-scorecard-measures-that-drive-performance</a:t>
            </a:r>
            <a:endParaRPr lang="es-419" sz="1800" dirty="0"/>
          </a:p>
          <a:p>
            <a:r>
              <a:rPr lang="es-419" sz="1800" dirty="0">
                <a:hlinkClick r:id="rId6"/>
              </a:rPr>
              <a:t>https://hbr.org/2006/03/how-to-implement-a-new-strategy-without-disrupting-your-organization</a:t>
            </a:r>
            <a:endParaRPr lang="es-419" sz="1800" dirty="0"/>
          </a:p>
          <a:p>
            <a:r>
              <a:rPr lang="es-419" sz="1800" dirty="0"/>
              <a:t>https://hbr.org/1992/01/the-balanced-scorecard-measures-that-drive-performance-2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C44821E-8C92-4351-B315-CCFE69DD1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97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3299341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F03CF09-7736-4F01-98E2-2E5DE98D2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243" y="2886030"/>
            <a:ext cx="5649113" cy="3801005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9758680" y="7203864"/>
            <a:ext cx="1397000" cy="413808"/>
          </a:xfrm>
        </p:spPr>
        <p:txBody>
          <a:bodyPr/>
          <a:lstStyle/>
          <a:p>
            <a:fld id="{31C52531-C0F7-4A3B-9293-860134404F61}" type="slidenum">
              <a:rPr lang="es-CO" smtClean="0"/>
              <a:t>98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6654801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EA78E3E-B840-4BD7-966B-B67259C8C69C}"/>
              </a:ext>
            </a:extLst>
          </p:cNvPr>
          <p:cNvSpPr txBox="1">
            <a:spLocks/>
          </p:cNvSpPr>
          <p:nvPr/>
        </p:nvSpPr>
        <p:spPr>
          <a:xfrm>
            <a:off x="-1" y="97984"/>
            <a:ext cx="13817599" cy="938337"/>
          </a:xfrm>
          <a:prstGeom prst="rect">
            <a:avLst/>
          </a:prstGeom>
        </p:spPr>
        <p:txBody>
          <a:bodyPr vert="horz" lIns="103632" tIns="51816" rIns="103632" bIns="51816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Gotham Medium" panose="02000603030000020004" pitchFamily="2" charset="0"/>
                <a:ea typeface="+mj-ea"/>
                <a:cs typeface="+mj-cs"/>
              </a:defRPr>
            </a:lvl1pPr>
          </a:lstStyle>
          <a:p>
            <a:r>
              <a:rPr lang="es-CO" sz="5440" dirty="0">
                <a:solidFill>
                  <a:srgbClr val="163C53"/>
                </a:solidFill>
                <a:latin typeface="Century Gothic" panose="020B0502020202020204" pitchFamily="34" charset="0"/>
              </a:rPr>
              <a:t>!!! Muchas Gracias !!!</a:t>
            </a:r>
          </a:p>
        </p:txBody>
      </p:sp>
      <p:pic>
        <p:nvPicPr>
          <p:cNvPr id="33" name="Picture 57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701E897E-0515-48C4-A602-62320C79C2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953" y="4662245"/>
            <a:ext cx="707229" cy="740072"/>
          </a:xfrm>
          <a:prstGeom prst="rect">
            <a:avLst/>
          </a:prstGeom>
        </p:spPr>
      </p:pic>
      <p:pic>
        <p:nvPicPr>
          <p:cNvPr id="1026" name="Picture 2" descr="UPB en el Ranking Times Higher Education | UPB">
            <a:extLst>
              <a:ext uri="{FF2B5EF4-FFF2-40B4-BE49-F238E27FC236}">
                <a16:creationId xmlns:a16="http://schemas.microsoft.com/office/drawing/2014/main" id="{D9EA9A39-7D5A-4E2D-BC40-D046F4806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7209"/>
            <a:ext cx="13817598" cy="596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1" y="1047209"/>
            <a:ext cx="13817599" cy="5928018"/>
          </a:xfrm>
          <a:prstGeom prst="rect">
            <a:avLst/>
          </a:prstGeom>
          <a:solidFill>
            <a:srgbClr val="E0E0E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40" dirty="0"/>
          </a:p>
        </p:txBody>
      </p:sp>
    </p:spTree>
    <p:extLst>
      <p:ext uri="{BB962C8B-B14F-4D97-AF65-F5344CB8AC3E}">
        <p14:creationId xmlns:p14="http://schemas.microsoft.com/office/powerpoint/2010/main" val="17651753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. Presentación UPB 2018" id="{36F8BB01-3393-FA4D-8145-86DA81FADD61}" vid="{FB05699F-FE3A-FD40-B367-9B6900AD0EF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A905E3B54E72459DE3706DB558DB79" ma:contentTypeVersion="16" ma:contentTypeDescription="Create a new document." ma:contentTypeScope="" ma:versionID="974c4d6e996fd3e42e1bc08ffc69a981">
  <xsd:schema xmlns:xsd="http://www.w3.org/2001/XMLSchema" xmlns:xs="http://www.w3.org/2001/XMLSchema" xmlns:p="http://schemas.microsoft.com/office/2006/metadata/properties" xmlns:ns1="http://schemas.microsoft.com/sharepoint/v3" xmlns:ns3="c8cc0277-7055-44cc-ad84-4d37c7a8a97b" xmlns:ns4="63619141-66a0-41e3-aefd-30a547dd2fe9" targetNamespace="http://schemas.microsoft.com/office/2006/metadata/properties" ma:root="true" ma:fieldsID="eaa6f3891cb9614504f1ca996a48ab43" ns1:_="" ns3:_="" ns4:_="">
    <xsd:import namespace="http://schemas.microsoft.com/sharepoint/v3"/>
    <xsd:import namespace="c8cc0277-7055-44cc-ad84-4d37c7a8a97b"/>
    <xsd:import namespace="63619141-66a0-41e3-aefd-30a547dd2fe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Location" minOccurs="0"/>
                <xsd:element ref="ns1:_ip_UnifiedCompliancePolicyProperties" minOccurs="0"/>
                <xsd:element ref="ns1:_ip_UnifiedCompliancePolicyUIActio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cc0277-7055-44cc-ad84-4d37c7a8a97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19141-66a0-41e3-aefd-30a547dd2f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5D12F93-B55B-4261-9783-F6A15C87824A}">
  <ds:schemaRefs>
    <ds:schemaRef ds:uri="http://purl.org/dc/dcmitype/"/>
    <ds:schemaRef ds:uri="http://www.w3.org/XML/1998/namespace"/>
    <ds:schemaRef ds:uri="http://purl.org/dc/elements/1.1/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c8cc0277-7055-44cc-ad84-4d37c7a8a97b"/>
    <ds:schemaRef ds:uri="http://schemas.microsoft.com/office/2006/documentManagement/types"/>
    <ds:schemaRef ds:uri="63619141-66a0-41e3-aefd-30a547dd2fe9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1F15E61-DC18-4122-8B55-342D74867D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8cc0277-7055-44cc-ad84-4d37c7a8a97b"/>
    <ds:schemaRef ds:uri="63619141-66a0-41e3-aefd-30a547dd2f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B2C21EA-0E18-42FC-90C6-484DC6ACABC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15015</TotalTime>
  <Words>3986</Words>
  <Application>Microsoft Office PowerPoint</Application>
  <PresentationFormat>Personalizado</PresentationFormat>
  <Paragraphs>415</Paragraphs>
  <Slides>99</Slides>
  <Notes>11</Notes>
  <HiddenSlides>2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99</vt:i4>
      </vt:variant>
    </vt:vector>
  </HeadingPairs>
  <TitlesOfParts>
    <vt:vector size="108" baseType="lpstr">
      <vt:lpstr>Arial</vt:lpstr>
      <vt:lpstr>Arial Narrow</vt:lpstr>
      <vt:lpstr>Calibri</vt:lpstr>
      <vt:lpstr>Century Gothic</vt:lpstr>
      <vt:lpstr>Flama Condensed Light</vt:lpstr>
      <vt:lpstr>quote-cjk-patch</vt:lpstr>
      <vt:lpstr>Tiempos Text</vt:lpstr>
      <vt:lpstr>Times New Roman</vt:lpstr>
      <vt:lpstr>Tema de Office</vt:lpstr>
      <vt:lpstr>Presentación de PowerPoint</vt:lpstr>
      <vt:lpstr>Presentación de PowerPoint</vt:lpstr>
      <vt:lpstr>Trayectoria</vt:lpstr>
      <vt:lpstr>Temas de Interés</vt:lpstr>
      <vt:lpstr>Presentación de PowerPoint</vt:lpstr>
      <vt:lpstr>Presentación de PowerPoint</vt:lpstr>
      <vt:lpstr>Primera Definición</vt:lpstr>
      <vt:lpstr>Presentación de PowerPoint</vt:lpstr>
      <vt:lpstr>Presentación de PowerPoint</vt:lpstr>
      <vt:lpstr>Presentación de PowerPoint</vt:lpstr>
      <vt:lpstr>Disrupción</vt:lpstr>
      <vt:lpstr>Evolución Estrategia Empresarial</vt:lpstr>
      <vt:lpstr>Actividad 1 – Panel: Análisis Artículos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Enfoque de Crecimiento Corporativo H.Igor Ansoff  (Strategies for Diversification HBR 1957)</vt:lpstr>
      <vt:lpstr>Presentación de PowerPoint</vt:lpstr>
      <vt:lpstr>La Matriz de Ansoff </vt:lpstr>
      <vt:lpstr>Presentación de PowerPoint</vt:lpstr>
      <vt:lpstr>Presentación de PowerPoint</vt:lpstr>
      <vt:lpstr>Análisis del Entorno: Las 5 Fuerzas Michel Porter  (How Competitive Forces Shape Strategy HBR 1979)</vt:lpstr>
      <vt:lpstr>Elementos de la Estrategia Propuesta por Michel Porter  (what-is-strategy HBR 1996)</vt:lpstr>
      <vt:lpstr>Elementos de la Estrategia Propuesta por Michel Porter  (what-is-strategy HBR 1996)</vt:lpstr>
      <vt:lpstr>Conclusiones de la Estrategia de Porter</vt:lpstr>
      <vt:lpstr>Henry Mintzberg</vt:lpstr>
      <vt:lpstr>Henry Mintzberg</vt:lpstr>
      <vt:lpstr>Henry Mintzberg</vt:lpstr>
      <vt:lpstr>Estrategia Deliberada</vt:lpstr>
      <vt:lpstr>Estrategia Emergente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Actividad 2 –  Enfoques de Estrategia Firmas de Consultoría </vt:lpstr>
      <vt:lpstr>Herramientas adicionales: Análisis PESTEL</vt:lpstr>
      <vt:lpstr>Factores Claves de Análisis PESTEL</vt:lpstr>
      <vt:lpstr>Caso Aplicado: Dulces del Valle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Actividad 3 –  Casos Empresariales TEAL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¿Transformación Digital o Corporativa?</vt:lpstr>
      <vt:lpstr>Presentación de PowerPoint</vt:lpstr>
      <vt:lpstr>Presentación de PowerPoint</vt:lpstr>
      <vt:lpstr>Cibergrafía Ansoff</vt:lpstr>
      <vt:lpstr>Cibergrafía Drucker</vt:lpstr>
      <vt:lpstr>Cibergrafía Porter</vt:lpstr>
      <vt:lpstr>Cibergrafía Mintzberg</vt:lpstr>
      <vt:lpstr>Cibergrafía de artículos - Hamel</vt:lpstr>
      <vt:lpstr>Cibergrafía Kaplan &amp; Norton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Daniela Velasquez Gonzalez</dc:creator>
  <cp:lastModifiedBy>Cesar Augusto Lopez Gallego</cp:lastModifiedBy>
  <cp:revision>289</cp:revision>
  <dcterms:created xsi:type="dcterms:W3CDTF">2020-02-24T12:33:57Z</dcterms:created>
  <dcterms:modified xsi:type="dcterms:W3CDTF">2025-09-05T20:04:22Z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0x010100ECA905E3B54E72459DE3706DB558DB79</vt:lpwstr>
  </property>
</Properties>
</file>